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
  </p:notesMasterIdLst>
  <p:sldIdLst>
    <p:sldId id="395" r:id="rId5"/>
    <p:sldId id="396" r:id="rId6"/>
    <p:sldId id="400" r:id="rId7"/>
    <p:sldId id="405" r:id="rId8"/>
    <p:sldId id="401" r:id="rId9"/>
    <p:sldId id="403" r:id="rId10"/>
    <p:sldId id="404" r:id="rId11"/>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ls (Joan)" initials="J.L." lastIdx="1" clrIdx="0"/>
  <p:cmAuthor id="1" name="Mélanie van Rijn" initials="Mv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EDD"/>
    <a:srgbClr val="C0C1BF"/>
    <a:srgbClr val="646478"/>
    <a:srgbClr val="646464"/>
    <a:srgbClr val="BD3C22"/>
    <a:srgbClr val="C53D22"/>
    <a:srgbClr val="C33D25"/>
    <a:srgbClr val="B71C20"/>
    <a:srgbClr val="B82D20"/>
    <a:srgbClr val="C63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D19DB-2D09-A6C7-73DA-20B25441860E}" v="2" dt="2026-06-30T13:09:59.446"/>
    <p1510:client id="{4651F810-0B6F-69EA-6BD0-29F7CFFD2C1E}" v="281" dt="2026-06-30T13:51:09.906"/>
    <p1510:client id="{9723C0F6-4FB9-CFDE-E5C4-41F240E6EF7F}" v="32" dt="2026-06-30T13:09:08.9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Cranenbroek (F)" userId="S::frank.cranenbroek@achmea.nl::73d6920e-e9c6-48b3-b723-d5d1697765d3" providerId="AD" clId="Web-{9723C0F6-4FB9-CFDE-E5C4-41F240E6EF7F}"/>
    <pc:docChg chg="modSld">
      <pc:chgData name="Frank Cranenbroek (F)" userId="S::frank.cranenbroek@achmea.nl::73d6920e-e9c6-48b3-b723-d5d1697765d3" providerId="AD" clId="Web-{9723C0F6-4FB9-CFDE-E5C4-41F240E6EF7F}" dt="2026-06-30T13:09:08.968" v="29"/>
      <pc:docMkLst>
        <pc:docMk/>
      </pc:docMkLst>
      <pc:sldChg chg="modSp">
        <pc:chgData name="Frank Cranenbroek (F)" userId="S::frank.cranenbroek@achmea.nl::73d6920e-e9c6-48b3-b723-d5d1697765d3" providerId="AD" clId="Web-{9723C0F6-4FB9-CFDE-E5C4-41F240E6EF7F}" dt="2026-06-30T13:09:08.968" v="29"/>
        <pc:sldMkLst>
          <pc:docMk/>
          <pc:sldMk cId="2606106094" sldId="403"/>
        </pc:sldMkLst>
        <pc:graphicFrameChg chg="mod modGraphic">
          <ac:chgData name="Frank Cranenbroek (F)" userId="S::frank.cranenbroek@achmea.nl::73d6920e-e9c6-48b3-b723-d5d1697765d3" providerId="AD" clId="Web-{9723C0F6-4FB9-CFDE-E5C4-41F240E6EF7F}" dt="2026-06-30T13:09:08.968" v="29"/>
          <ac:graphicFrameMkLst>
            <pc:docMk/>
            <pc:sldMk cId="2606106094" sldId="403"/>
            <ac:graphicFrameMk id="8" creationId="{38536606-7A8F-EDF6-1FB2-F1D1714C05E8}"/>
          </ac:graphicFrameMkLst>
        </pc:graphicFrameChg>
      </pc:sldChg>
    </pc:docChg>
  </pc:docChgLst>
  <pc:docChgLst>
    <pc:chgData name="Aart van Putten (A)" userId="S::aart.van.putten@achmea.nl::4ccbccd4-e21a-41c3-af39-b5ade9794807" providerId="AD" clId="Web-{AADA2CFE-4C24-E300-F318-5055BCEF6204}"/>
    <pc:docChg chg="modSld">
      <pc:chgData name="Aart van Putten (A)" userId="S::aart.van.putten@achmea.nl::4ccbccd4-e21a-41c3-af39-b5ade9794807" providerId="AD" clId="Web-{AADA2CFE-4C24-E300-F318-5055BCEF6204}" dt="2026-06-15T10:18:01.031" v="2"/>
      <pc:docMkLst>
        <pc:docMk/>
      </pc:docMkLst>
      <pc:sldChg chg="addSp delSp modSp">
        <pc:chgData name="Aart van Putten (A)" userId="S::aart.van.putten@achmea.nl::4ccbccd4-e21a-41c3-af39-b5ade9794807" providerId="AD" clId="Web-{AADA2CFE-4C24-E300-F318-5055BCEF6204}" dt="2026-06-15T10:18:01.031" v="2"/>
        <pc:sldMkLst>
          <pc:docMk/>
          <pc:sldMk cId="3657489900" sldId="400"/>
        </pc:sldMkLst>
      </pc:sldChg>
    </pc:docChg>
  </pc:docChgLst>
  <pc:docChgLst>
    <pc:chgData name="Jacqueline Dekker (JE)" userId="8d823c8d-8258-45be-9710-3465654c637c" providerId="ADAL" clId="{3A014794-502C-40D1-9A30-0F7F712C8CAE}"/>
    <pc:docChg chg="custSel modSld">
      <pc:chgData name="Jacqueline Dekker (JE)" userId="8d823c8d-8258-45be-9710-3465654c637c" providerId="ADAL" clId="{3A014794-502C-40D1-9A30-0F7F712C8CAE}" dt="2026-06-30T10:40:01.668" v="503" actId="6549"/>
      <pc:docMkLst>
        <pc:docMk/>
      </pc:docMkLst>
      <pc:sldChg chg="modSp mod">
        <pc:chgData name="Jacqueline Dekker (JE)" userId="8d823c8d-8258-45be-9710-3465654c637c" providerId="ADAL" clId="{3A014794-502C-40D1-9A30-0F7F712C8CAE}" dt="2026-06-09T06:29:28.414" v="3" actId="20577"/>
        <pc:sldMkLst>
          <pc:docMk/>
          <pc:sldMk cId="2316740635" sldId="395"/>
        </pc:sldMkLst>
        <pc:spChg chg="mod">
          <ac:chgData name="Jacqueline Dekker (JE)" userId="8d823c8d-8258-45be-9710-3465654c637c" providerId="ADAL" clId="{3A014794-502C-40D1-9A30-0F7F712C8CAE}" dt="2026-06-09T06:29:28.414" v="3" actId="20577"/>
          <ac:spMkLst>
            <pc:docMk/>
            <pc:sldMk cId="2316740635" sldId="395"/>
            <ac:spMk id="2" creationId="{00000000-0000-0000-0000-000000000000}"/>
          </ac:spMkLst>
        </pc:spChg>
      </pc:sldChg>
      <pc:sldChg chg="modSp mod">
        <pc:chgData name="Jacqueline Dekker (JE)" userId="8d823c8d-8258-45be-9710-3465654c637c" providerId="ADAL" clId="{3A014794-502C-40D1-9A30-0F7F712C8CAE}" dt="2026-06-19T07:31:39.945" v="502" actId="20577"/>
        <pc:sldMkLst>
          <pc:docMk/>
          <pc:sldMk cId="1695342939" sldId="396"/>
        </pc:sldMkLst>
        <pc:graphicFrameChg chg="mod modGraphic">
          <ac:chgData name="Jacqueline Dekker (JE)" userId="8d823c8d-8258-45be-9710-3465654c637c" providerId="ADAL" clId="{3A014794-502C-40D1-9A30-0F7F712C8CAE}" dt="2026-06-19T07:31:39.945" v="502" actId="20577"/>
          <ac:graphicFrameMkLst>
            <pc:docMk/>
            <pc:sldMk cId="1695342939" sldId="396"/>
            <ac:graphicFrameMk id="8" creationId="{38536606-7A8F-EDF6-1FB2-F1D1714C05E8}"/>
          </ac:graphicFrameMkLst>
        </pc:graphicFrameChg>
      </pc:sldChg>
      <pc:sldChg chg="modSp mod">
        <pc:chgData name="Jacqueline Dekker (JE)" userId="8d823c8d-8258-45be-9710-3465654c637c" providerId="ADAL" clId="{3A014794-502C-40D1-9A30-0F7F712C8CAE}" dt="2026-06-30T10:40:01.668" v="503" actId="6549"/>
        <pc:sldMkLst>
          <pc:docMk/>
          <pc:sldMk cId="3657489900" sldId="400"/>
        </pc:sldMkLst>
        <pc:graphicFrameChg chg="mod modGraphic">
          <ac:chgData name="Jacqueline Dekker (JE)" userId="8d823c8d-8258-45be-9710-3465654c637c" providerId="ADAL" clId="{3A014794-502C-40D1-9A30-0F7F712C8CAE}" dt="2026-06-30T10:40:01.668" v="503" actId="6549"/>
          <ac:graphicFrameMkLst>
            <pc:docMk/>
            <pc:sldMk cId="3657489900" sldId="400"/>
            <ac:graphicFrameMk id="8" creationId="{38536606-7A8F-EDF6-1FB2-F1D1714C05E8}"/>
          </ac:graphicFrameMkLst>
        </pc:graphicFrameChg>
      </pc:sldChg>
      <pc:sldChg chg="modSp mod">
        <pc:chgData name="Jacqueline Dekker (JE)" userId="8d823c8d-8258-45be-9710-3465654c637c" providerId="ADAL" clId="{3A014794-502C-40D1-9A30-0F7F712C8CAE}" dt="2026-06-19T07:28:48.007" v="360" actId="20577"/>
        <pc:sldMkLst>
          <pc:docMk/>
          <pc:sldMk cId="3479920425" sldId="405"/>
        </pc:sldMkLst>
        <pc:graphicFrameChg chg="modGraphic">
          <ac:chgData name="Jacqueline Dekker (JE)" userId="8d823c8d-8258-45be-9710-3465654c637c" providerId="ADAL" clId="{3A014794-502C-40D1-9A30-0F7F712C8CAE}" dt="2026-06-19T07:28:48.007" v="360" actId="20577"/>
          <ac:graphicFrameMkLst>
            <pc:docMk/>
            <pc:sldMk cId="3479920425" sldId="405"/>
            <ac:graphicFrameMk id="8" creationId="{38536606-7A8F-EDF6-1FB2-F1D1714C05E8}"/>
          </ac:graphicFrameMkLst>
        </pc:graphicFrameChg>
      </pc:sldChg>
    </pc:docChg>
  </pc:docChgLst>
  <pc:docChgLst>
    <pc:chgData name="Aart van Putten (A)" userId="S::aart.van.putten@achmea.nl::4ccbccd4-e21a-41c3-af39-b5ade9794807" providerId="AD" clId="Web-{D2414B2D-5DEB-E25A-BA95-3079B3A7CCB0}"/>
    <pc:docChg chg="addSld delSld">
      <pc:chgData name="Aart van Putten (A)" userId="S::aart.van.putten@achmea.nl::4ccbccd4-e21a-41c3-af39-b5ade9794807" providerId="AD" clId="Web-{D2414B2D-5DEB-E25A-BA95-3079B3A7CCB0}" dt="2026-06-15T10:18:47.127" v="1"/>
      <pc:docMkLst>
        <pc:docMk/>
      </pc:docMkLst>
      <pc:sldChg chg="add">
        <pc:chgData name="Aart van Putten (A)" userId="S::aart.van.putten@achmea.nl::4ccbccd4-e21a-41c3-af39-b5ade9794807" providerId="AD" clId="Web-{D2414B2D-5DEB-E25A-BA95-3079B3A7CCB0}" dt="2026-06-15T10:18:39.689" v="0"/>
        <pc:sldMkLst>
          <pc:docMk/>
          <pc:sldMk cId="3479920425" sldId="405"/>
        </pc:sldMkLst>
      </pc:sldChg>
    </pc:docChg>
  </pc:docChgLst>
  <pc:docChgLst>
    <pc:chgData name="Maarten van der Donk (MJPM)" userId="S::maarten.van.der.donk@achmea.nl::8ab99594-b00e-4450-8048-fdb879b0c3f6" providerId="AD" clId="Web-{39ACF3A0-B28F-07F0-C7DD-D1937080F0A1}"/>
    <pc:docChg chg="modSld">
      <pc:chgData name="Maarten van der Donk (MJPM)" userId="S::maarten.van.der.donk@achmea.nl::8ab99594-b00e-4450-8048-fdb879b0c3f6" providerId="AD" clId="Web-{39ACF3A0-B28F-07F0-C7DD-D1937080F0A1}" dt="2026-06-19T10:56:40.343" v="1259"/>
      <pc:docMkLst>
        <pc:docMk/>
      </pc:docMkLst>
      <pc:sldChg chg="modSp">
        <pc:chgData name="Maarten van der Donk (MJPM)" userId="S::maarten.van.der.donk@achmea.nl::8ab99594-b00e-4450-8048-fdb879b0c3f6" providerId="AD" clId="Web-{39ACF3A0-B28F-07F0-C7DD-D1937080F0A1}" dt="2026-06-19T10:56:40.343" v="1259"/>
        <pc:sldMkLst>
          <pc:docMk/>
          <pc:sldMk cId="2606106094" sldId="403"/>
        </pc:sldMkLst>
        <pc:graphicFrameChg chg="mod modGraphic">
          <ac:chgData name="Maarten van der Donk (MJPM)" userId="S::maarten.van.der.donk@achmea.nl::8ab99594-b00e-4450-8048-fdb879b0c3f6" providerId="AD" clId="Web-{39ACF3A0-B28F-07F0-C7DD-D1937080F0A1}" dt="2026-06-19T10:56:40.343" v="1259"/>
          <ac:graphicFrameMkLst>
            <pc:docMk/>
            <pc:sldMk cId="2606106094" sldId="403"/>
            <ac:graphicFrameMk id="8" creationId="{38536606-7A8F-EDF6-1FB2-F1D1714C05E8}"/>
          </ac:graphicFrameMkLst>
        </pc:graphicFrameChg>
      </pc:sldChg>
      <pc:sldChg chg="modSp">
        <pc:chgData name="Maarten van der Donk (MJPM)" userId="S::maarten.van.der.donk@achmea.nl::8ab99594-b00e-4450-8048-fdb879b0c3f6" providerId="AD" clId="Web-{39ACF3A0-B28F-07F0-C7DD-D1937080F0A1}" dt="2026-06-19T10:55:26.699" v="1253"/>
        <pc:sldMkLst>
          <pc:docMk/>
          <pc:sldMk cId="123379296" sldId="404"/>
        </pc:sldMkLst>
        <pc:graphicFrameChg chg="mod modGraphic">
          <ac:chgData name="Maarten van der Donk (MJPM)" userId="S::maarten.van.der.donk@achmea.nl::8ab99594-b00e-4450-8048-fdb879b0c3f6" providerId="AD" clId="Web-{39ACF3A0-B28F-07F0-C7DD-D1937080F0A1}" dt="2026-06-19T10:55:26.699" v="1253"/>
          <ac:graphicFrameMkLst>
            <pc:docMk/>
            <pc:sldMk cId="123379296" sldId="404"/>
            <ac:graphicFrameMk id="8" creationId="{8AE20E1F-8C3B-3B4D-D184-CE4A2D8738A6}"/>
          </ac:graphicFrameMkLst>
        </pc:graphicFrameChg>
      </pc:sldChg>
    </pc:docChg>
  </pc:docChgLst>
  <pc:docChgLst>
    <pc:chgData name="Frank Cranenbroek (F)" userId="S::frank.cranenbroek@achmea.nl::73d6920e-e9c6-48b3-b723-d5d1697765d3" providerId="AD" clId="Web-{4651F810-0B6F-69EA-6BD0-29F7CFFD2C1E}"/>
    <pc:docChg chg="modSld">
      <pc:chgData name="Frank Cranenbroek (F)" userId="S::frank.cranenbroek@achmea.nl::73d6920e-e9c6-48b3-b723-d5d1697765d3" providerId="AD" clId="Web-{4651F810-0B6F-69EA-6BD0-29F7CFFD2C1E}" dt="2026-06-30T13:51:09.906" v="276"/>
      <pc:docMkLst>
        <pc:docMk/>
      </pc:docMkLst>
      <pc:sldChg chg="modSp">
        <pc:chgData name="Frank Cranenbroek (F)" userId="S::frank.cranenbroek@achmea.nl::73d6920e-e9c6-48b3-b723-d5d1697765d3" providerId="AD" clId="Web-{4651F810-0B6F-69EA-6BD0-29F7CFFD2C1E}" dt="2026-06-30T13:43:23.933" v="261"/>
        <pc:sldMkLst>
          <pc:docMk/>
          <pc:sldMk cId="1695342939" sldId="396"/>
        </pc:sldMkLst>
        <pc:graphicFrameChg chg="mod modGraphic">
          <ac:chgData name="Frank Cranenbroek (F)" userId="S::frank.cranenbroek@achmea.nl::73d6920e-e9c6-48b3-b723-d5d1697765d3" providerId="AD" clId="Web-{4651F810-0B6F-69EA-6BD0-29F7CFFD2C1E}" dt="2026-06-30T13:43:23.933" v="261"/>
          <ac:graphicFrameMkLst>
            <pc:docMk/>
            <pc:sldMk cId="1695342939" sldId="396"/>
            <ac:graphicFrameMk id="8" creationId="{38536606-7A8F-EDF6-1FB2-F1D1714C05E8}"/>
          </ac:graphicFrameMkLst>
        </pc:graphicFrameChg>
      </pc:sldChg>
      <pc:sldChg chg="delSp modSp">
        <pc:chgData name="Frank Cranenbroek (F)" userId="S::frank.cranenbroek@achmea.nl::73d6920e-e9c6-48b3-b723-d5d1697765d3" providerId="AD" clId="Web-{4651F810-0B6F-69EA-6BD0-29F7CFFD2C1E}" dt="2026-06-30T13:51:09.906" v="276"/>
        <pc:sldMkLst>
          <pc:docMk/>
          <pc:sldMk cId="123379296" sldId="404"/>
        </pc:sldMkLst>
        <pc:spChg chg="del">
          <ac:chgData name="Frank Cranenbroek (F)" userId="S::frank.cranenbroek@achmea.nl::73d6920e-e9c6-48b3-b723-d5d1697765d3" providerId="AD" clId="Web-{4651F810-0B6F-69EA-6BD0-29F7CFFD2C1E}" dt="2026-06-30T13:51:05.421" v="266"/>
          <ac:spMkLst>
            <pc:docMk/>
            <pc:sldMk cId="123379296" sldId="404"/>
            <ac:spMk id="7" creationId="{FE5118A3-C3E3-A5B3-B22A-F5584682E7F7}"/>
          </ac:spMkLst>
        </pc:spChg>
        <pc:graphicFrameChg chg="mod modGraphic">
          <ac:chgData name="Frank Cranenbroek (F)" userId="S::frank.cranenbroek@achmea.nl::73d6920e-e9c6-48b3-b723-d5d1697765d3" providerId="AD" clId="Web-{4651F810-0B6F-69EA-6BD0-29F7CFFD2C1E}" dt="2026-06-30T13:51:09.906" v="276"/>
          <ac:graphicFrameMkLst>
            <pc:docMk/>
            <pc:sldMk cId="123379296" sldId="404"/>
            <ac:graphicFrameMk id="8" creationId="{8AE20E1F-8C3B-3B4D-D184-CE4A2D8738A6}"/>
          </ac:graphicFrameMkLst>
        </pc:graphicFrameChg>
      </pc:sldChg>
      <pc:sldChg chg="modSp">
        <pc:chgData name="Frank Cranenbroek (F)" userId="S::frank.cranenbroek@achmea.nl::73d6920e-e9c6-48b3-b723-d5d1697765d3" providerId="AD" clId="Web-{4651F810-0B6F-69EA-6BD0-29F7CFFD2C1E}" dt="2026-06-30T13:48:14.555" v="265"/>
        <pc:sldMkLst>
          <pc:docMk/>
          <pc:sldMk cId="3479920425" sldId="405"/>
        </pc:sldMkLst>
        <pc:graphicFrameChg chg="mod modGraphic">
          <ac:chgData name="Frank Cranenbroek (F)" userId="S::frank.cranenbroek@achmea.nl::73d6920e-e9c6-48b3-b723-d5d1697765d3" providerId="AD" clId="Web-{4651F810-0B6F-69EA-6BD0-29F7CFFD2C1E}" dt="2026-06-30T13:48:14.555" v="265"/>
          <ac:graphicFrameMkLst>
            <pc:docMk/>
            <pc:sldMk cId="3479920425" sldId="405"/>
            <ac:graphicFrameMk id="8" creationId="{38536606-7A8F-EDF6-1FB2-F1D1714C05E8}"/>
          </ac:graphicFrameMkLst>
        </pc:graphicFrameChg>
      </pc:sldChg>
    </pc:docChg>
  </pc:docChgLst>
  <pc:docChgLst>
    <pc:chgData name="Niels Pijnenburg (N)" userId="S::niels.pijnenburg@achmea.nl::88c340cc-d426-4246-9a1d-37fab212c982" providerId="AD" clId="Web-{315C80FB-ED4D-27CD-9459-8D6CC23472BB}"/>
    <pc:docChg chg="modSld">
      <pc:chgData name="Niels Pijnenburg (N)" userId="S::niels.pijnenburg@achmea.nl::88c340cc-d426-4246-9a1d-37fab212c982" providerId="AD" clId="Web-{315C80FB-ED4D-27CD-9459-8D6CC23472BB}" dt="2026-06-15T11:45:02.294" v="463"/>
      <pc:docMkLst>
        <pc:docMk/>
      </pc:docMkLst>
      <pc:sldChg chg="modSp">
        <pc:chgData name="Niels Pijnenburg (N)" userId="S::niels.pijnenburg@achmea.nl::88c340cc-d426-4246-9a1d-37fab212c982" providerId="AD" clId="Web-{315C80FB-ED4D-27CD-9459-8D6CC23472BB}" dt="2026-06-15T11:45:02.294" v="463"/>
        <pc:sldMkLst>
          <pc:docMk/>
          <pc:sldMk cId="1695342939" sldId="396"/>
        </pc:sldMkLst>
        <pc:graphicFrameChg chg="mod modGraphic">
          <ac:chgData name="Niels Pijnenburg (N)" userId="S::niels.pijnenburg@achmea.nl::88c340cc-d426-4246-9a1d-37fab212c982" providerId="AD" clId="Web-{315C80FB-ED4D-27CD-9459-8D6CC23472BB}" dt="2026-06-15T11:45:02.294" v="463"/>
          <ac:graphicFrameMkLst>
            <pc:docMk/>
            <pc:sldMk cId="1695342939" sldId="396"/>
            <ac:graphicFrameMk id="8" creationId="{38536606-7A8F-EDF6-1FB2-F1D1714C05E8}"/>
          </ac:graphicFrameMkLst>
        </pc:graphicFrameChg>
      </pc:sldChg>
    </pc:docChg>
  </pc:docChgLst>
  <pc:docChgLst>
    <pc:chgData name="Vincent Driessen (VAF)" userId="S::vincent.driessen@achmea.nl::17e975a7-febb-4011-b357-11bb0e5d61a7" providerId="AD" clId="Web-{C922F9A0-4E27-E31B-D244-ABD29D6047C0}"/>
    <pc:docChg chg="modSld">
      <pc:chgData name="Vincent Driessen (VAF)" userId="S::vincent.driessen@achmea.nl::17e975a7-febb-4011-b357-11bb0e5d61a7" providerId="AD" clId="Web-{C922F9A0-4E27-E31B-D244-ABD29D6047C0}" dt="2026-06-11T09:06:55.068" v="725"/>
      <pc:docMkLst>
        <pc:docMk/>
      </pc:docMkLst>
      <pc:sldChg chg="modSp">
        <pc:chgData name="Vincent Driessen (VAF)" userId="S::vincent.driessen@achmea.nl::17e975a7-febb-4011-b357-11bb0e5d61a7" providerId="AD" clId="Web-{C922F9A0-4E27-E31B-D244-ABD29D6047C0}" dt="2026-06-11T09:06:55.068" v="725"/>
        <pc:sldMkLst>
          <pc:docMk/>
          <pc:sldMk cId="1695342939" sldId="396"/>
        </pc:sldMkLst>
        <pc:graphicFrameChg chg="mod modGraphic">
          <ac:chgData name="Vincent Driessen (VAF)" userId="S::vincent.driessen@achmea.nl::17e975a7-febb-4011-b357-11bb0e5d61a7" providerId="AD" clId="Web-{C922F9A0-4E27-E31B-D244-ABD29D6047C0}" dt="2026-06-11T09:06:55.068" v="725"/>
          <ac:graphicFrameMkLst>
            <pc:docMk/>
            <pc:sldMk cId="1695342939" sldId="396"/>
            <ac:graphicFrameMk id="8" creationId="{38536606-7A8F-EDF6-1FB2-F1D1714C05E8}"/>
          </ac:graphicFrameMkLst>
        </pc:graphicFrameChg>
      </pc:sldChg>
    </pc:docChg>
  </pc:docChgLst>
  <pc:docChgLst>
    <pc:chgData name="Maarten van der Donk (MJPM)" userId="8ab99594-b00e-4450-8048-fdb879b0c3f6" providerId="ADAL" clId="{BAA48928-FD98-442B-B0D3-8E9BF089D9EE}"/>
    <pc:docChg chg="custSel modSld">
      <pc:chgData name="Maarten van der Donk (MJPM)" userId="8ab99594-b00e-4450-8048-fdb879b0c3f6" providerId="ADAL" clId="{BAA48928-FD98-442B-B0D3-8E9BF089D9EE}" dt="2026-06-19T11:01:03.172" v="80" actId="207"/>
      <pc:docMkLst>
        <pc:docMk/>
      </pc:docMkLst>
      <pc:sldChg chg="modSp mod">
        <pc:chgData name="Maarten van der Donk (MJPM)" userId="8ab99594-b00e-4450-8048-fdb879b0c3f6" providerId="ADAL" clId="{BAA48928-FD98-442B-B0D3-8E9BF089D9EE}" dt="2026-06-19T11:01:03.172" v="80" actId="207"/>
        <pc:sldMkLst>
          <pc:docMk/>
          <pc:sldMk cId="2606106094" sldId="403"/>
        </pc:sldMkLst>
        <pc:graphicFrameChg chg="mod modGraphic">
          <ac:chgData name="Maarten van der Donk (MJPM)" userId="8ab99594-b00e-4450-8048-fdb879b0c3f6" providerId="ADAL" clId="{BAA48928-FD98-442B-B0D3-8E9BF089D9EE}" dt="2026-06-19T11:01:03.172" v="80" actId="207"/>
          <ac:graphicFrameMkLst>
            <pc:docMk/>
            <pc:sldMk cId="2606106094" sldId="403"/>
            <ac:graphicFrameMk id="8" creationId="{38536606-7A8F-EDF6-1FB2-F1D1714C05E8}"/>
          </ac:graphicFrameMkLst>
        </pc:graphicFrameChg>
      </pc:sldChg>
    </pc:docChg>
  </pc:docChgLst>
  <pc:docChgLst>
    <pc:chgData name="Frank Cranenbroek (F)" userId="S::frank.cranenbroek@achmea.nl::73d6920e-e9c6-48b3-b723-d5d1697765d3" providerId="AD" clId="Web-{19ED19DB-2D09-A6C7-73DA-20B25441860E}"/>
    <pc:docChg chg="modSld">
      <pc:chgData name="Frank Cranenbroek (F)" userId="S::frank.cranenbroek@achmea.nl::73d6920e-e9c6-48b3-b723-d5d1697765d3" providerId="AD" clId="Web-{19ED19DB-2D09-A6C7-73DA-20B25441860E}" dt="2026-06-30T13:09:59.446" v="1"/>
      <pc:docMkLst>
        <pc:docMk/>
      </pc:docMkLst>
      <pc:sldChg chg="modSp">
        <pc:chgData name="Frank Cranenbroek (F)" userId="S::frank.cranenbroek@achmea.nl::73d6920e-e9c6-48b3-b723-d5d1697765d3" providerId="AD" clId="Web-{19ED19DB-2D09-A6C7-73DA-20B25441860E}" dt="2026-06-30T13:09:59.446" v="1"/>
        <pc:sldMkLst>
          <pc:docMk/>
          <pc:sldMk cId="2606106094" sldId="403"/>
        </pc:sldMkLst>
        <pc:graphicFrameChg chg="mod modGraphic">
          <ac:chgData name="Frank Cranenbroek (F)" userId="S::frank.cranenbroek@achmea.nl::73d6920e-e9c6-48b3-b723-d5d1697765d3" providerId="AD" clId="Web-{19ED19DB-2D09-A6C7-73DA-20B25441860E}" dt="2026-06-30T13:09:59.446" v="1"/>
          <ac:graphicFrameMkLst>
            <pc:docMk/>
            <pc:sldMk cId="2606106094" sldId="403"/>
            <ac:graphicFrameMk id="8" creationId="{38536606-7A8F-EDF6-1FB2-F1D1714C05E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5123" name="Rectangle 3"/>
          <p:cNvSpPr>
            <a:spLocks noGrp="1" noChangeArrowheads="1"/>
          </p:cNvSpPr>
          <p:nvPr>
            <p:ph type="dt" idx="1"/>
          </p:nvPr>
        </p:nvSpPr>
        <p:spPr bwMode="auto">
          <a:xfrm>
            <a:off x="3854939"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512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0562" y="4723448"/>
            <a:ext cx="5444490" cy="447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6" name="Rectangle 6"/>
          <p:cNvSpPr>
            <a:spLocks noGrp="1" noChangeArrowheads="1"/>
          </p:cNvSpPr>
          <p:nvPr>
            <p:ph type="ftr" sz="quarter" idx="4"/>
          </p:nvPr>
        </p:nvSpPr>
        <p:spPr bwMode="auto">
          <a:xfrm>
            <a:off x="0"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5127" name="Rectangle 7"/>
          <p:cNvSpPr>
            <a:spLocks noGrp="1" noChangeArrowheads="1"/>
          </p:cNvSpPr>
          <p:nvPr>
            <p:ph type="sldNum" sz="quarter" idx="5"/>
          </p:nvPr>
        </p:nvSpPr>
        <p:spPr bwMode="auto">
          <a:xfrm>
            <a:off x="3854939"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D87C62C-1CED-4430-A43A-17C5B047AABD}" type="slidenum">
              <a:rPr lang="nl-NL"/>
              <a:pPr/>
              <a:t>‹#›</a:t>
            </a:fld>
            <a:endParaRPr lang="nl-NL"/>
          </a:p>
        </p:txBody>
      </p:sp>
    </p:spTree>
    <p:extLst>
      <p:ext uri="{BB962C8B-B14F-4D97-AF65-F5344CB8AC3E}">
        <p14:creationId xmlns:p14="http://schemas.microsoft.com/office/powerpoint/2010/main" val="13928336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1190625"/>
            <a:ext cx="9144000" cy="104775"/>
          </a:xfrm>
          <a:prstGeom prst="rect">
            <a:avLst/>
          </a:prstGeom>
          <a:solidFill>
            <a:srgbClr val="BFBFB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3089" name="Rectangle 17"/>
          <p:cNvSpPr>
            <a:spLocks noChangeArrowheads="1"/>
          </p:cNvSpPr>
          <p:nvPr/>
        </p:nvSpPr>
        <p:spPr bwMode="auto">
          <a:xfrm>
            <a:off x="1588" y="0"/>
            <a:ext cx="9144000" cy="1190625"/>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3104" name="Group 32"/>
          <p:cNvGrpSpPr>
            <a:grpSpLocks/>
          </p:cNvGrpSpPr>
          <p:nvPr/>
        </p:nvGrpSpPr>
        <p:grpSpPr bwMode="auto">
          <a:xfrm>
            <a:off x="5105400" y="0"/>
            <a:ext cx="3238500" cy="3275013"/>
            <a:chOff x="3233" y="0"/>
            <a:chExt cx="2040" cy="2063"/>
          </a:xfrm>
        </p:grpSpPr>
        <p:grpSp>
          <p:nvGrpSpPr>
            <p:cNvPr id="3103" name="Group 31"/>
            <p:cNvGrpSpPr>
              <a:grpSpLocks/>
            </p:cNvGrpSpPr>
            <p:nvPr userDrawn="1"/>
          </p:nvGrpSpPr>
          <p:grpSpPr bwMode="auto">
            <a:xfrm>
              <a:off x="3233" y="0"/>
              <a:ext cx="2040" cy="2063"/>
              <a:chOff x="3233" y="0"/>
              <a:chExt cx="2040" cy="2063"/>
            </a:xfrm>
          </p:grpSpPr>
          <p:sp>
            <p:nvSpPr>
              <p:cNvPr id="18" name="Titel 1"/>
              <p:cNvSpPr txBox="1">
                <a:spLocks/>
              </p:cNvSpPr>
              <p:nvPr userDrawn="1"/>
            </p:nvSpPr>
            <p:spPr bwMode="auto">
              <a:xfrm>
                <a:off x="3233" y="750"/>
                <a:ext cx="2040" cy="1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72000" rIns="180000" bIns="72000" anchor="b"/>
              <a:lstStyle>
                <a:lvl1pPr defTabSz="457200">
                  <a:defRPr sz="2400">
                    <a:solidFill>
                      <a:schemeClr val="tx1"/>
                    </a:solidFill>
                    <a:latin typeface="Arial" charset="0"/>
                    <a:ea typeface="ＭＳ Ｐゴシック" pitchFamily="-16" charset="-128"/>
                  </a:defRPr>
                </a:lvl1pPr>
                <a:lvl2pPr marL="37931725" indent="-37474525" defTabSz="457200">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eaLnBrk="0" fontAlgn="base" hangingPunct="0">
                  <a:spcBef>
                    <a:spcPct val="0"/>
                  </a:spcBef>
                  <a:spcAft>
                    <a:spcPct val="0"/>
                  </a:spcAft>
                  <a:defRPr sz="2400">
                    <a:solidFill>
                      <a:schemeClr val="tx1"/>
                    </a:solidFill>
                    <a:latin typeface="Arial" charset="0"/>
                    <a:ea typeface="ＭＳ Ｐゴシック" pitchFamily="-16" charset="-128"/>
                  </a:defRPr>
                </a:lvl6pPr>
                <a:lvl7pPr marL="914400" eaLnBrk="0" fontAlgn="base" hangingPunct="0">
                  <a:spcBef>
                    <a:spcPct val="0"/>
                  </a:spcBef>
                  <a:spcAft>
                    <a:spcPct val="0"/>
                  </a:spcAft>
                  <a:defRPr sz="2400">
                    <a:solidFill>
                      <a:schemeClr val="tx1"/>
                    </a:solidFill>
                    <a:latin typeface="Arial" charset="0"/>
                    <a:ea typeface="ＭＳ Ｐゴシック" pitchFamily="-16" charset="-128"/>
                  </a:defRPr>
                </a:lvl7pPr>
                <a:lvl8pPr marL="1371600" eaLnBrk="0" fontAlgn="base" hangingPunct="0">
                  <a:spcBef>
                    <a:spcPct val="0"/>
                  </a:spcBef>
                  <a:spcAft>
                    <a:spcPct val="0"/>
                  </a:spcAft>
                  <a:defRPr sz="2400">
                    <a:solidFill>
                      <a:schemeClr val="tx1"/>
                    </a:solidFill>
                    <a:latin typeface="Arial" charset="0"/>
                    <a:ea typeface="ＭＳ Ｐゴシック" pitchFamily="-16" charset="-128"/>
                  </a:defRPr>
                </a:lvl8pPr>
                <a:lvl9pPr marL="1828800" eaLnBrk="0" fontAlgn="base" hangingPunct="0">
                  <a:spcBef>
                    <a:spcPct val="0"/>
                  </a:spcBef>
                  <a:spcAft>
                    <a:spcPct val="0"/>
                  </a:spcAft>
                  <a:defRPr sz="2400">
                    <a:solidFill>
                      <a:schemeClr val="tx1"/>
                    </a:solidFill>
                    <a:latin typeface="Arial" charset="0"/>
                    <a:ea typeface="ＭＳ Ｐゴシック" pitchFamily="-16" charset="-128"/>
                  </a:defRPr>
                </a:lvl9pPr>
              </a:lstStyle>
              <a:p>
                <a:pPr eaLnBrk="1" hangingPunct="1"/>
                <a:br>
                  <a:rPr lang="nl-NL" sz="1800" b="1">
                    <a:solidFill>
                      <a:schemeClr val="bg1"/>
                    </a:solidFill>
                  </a:rPr>
                </a:br>
                <a:endParaRPr lang="nl-NL" sz="1800" b="1">
                  <a:solidFill>
                    <a:schemeClr val="bg1"/>
                  </a:solidFill>
                </a:endParaRPr>
              </a:p>
            </p:txBody>
          </p:sp>
          <p:sp>
            <p:nvSpPr>
              <p:cNvPr id="2" name="Titel 1"/>
              <p:cNvSpPr txBox="1">
                <a:spLocks/>
              </p:cNvSpPr>
              <p:nvPr userDrawn="1"/>
            </p:nvSpPr>
            <p:spPr bwMode="auto">
              <a:xfrm>
                <a:off x="3233" y="0"/>
                <a:ext cx="2040" cy="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72000" rIns="180000" bIns="72000" anchor="b"/>
              <a:lstStyle>
                <a:lvl1pPr defTabSz="457200">
                  <a:defRPr sz="2400">
                    <a:solidFill>
                      <a:schemeClr val="tx1"/>
                    </a:solidFill>
                    <a:latin typeface="Arial" charset="0"/>
                    <a:ea typeface="ＭＳ Ｐゴシック" pitchFamily="-16" charset="-128"/>
                  </a:defRPr>
                </a:lvl1pPr>
                <a:lvl2pPr marL="37931725" indent="-37474525" defTabSz="457200">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eaLnBrk="0" fontAlgn="base" hangingPunct="0">
                  <a:spcBef>
                    <a:spcPct val="0"/>
                  </a:spcBef>
                  <a:spcAft>
                    <a:spcPct val="0"/>
                  </a:spcAft>
                  <a:defRPr sz="2400">
                    <a:solidFill>
                      <a:schemeClr val="tx1"/>
                    </a:solidFill>
                    <a:latin typeface="Arial" charset="0"/>
                    <a:ea typeface="ＭＳ Ｐゴシック" pitchFamily="-16" charset="-128"/>
                  </a:defRPr>
                </a:lvl6pPr>
                <a:lvl7pPr marL="914400" eaLnBrk="0" fontAlgn="base" hangingPunct="0">
                  <a:spcBef>
                    <a:spcPct val="0"/>
                  </a:spcBef>
                  <a:spcAft>
                    <a:spcPct val="0"/>
                  </a:spcAft>
                  <a:defRPr sz="2400">
                    <a:solidFill>
                      <a:schemeClr val="tx1"/>
                    </a:solidFill>
                    <a:latin typeface="Arial" charset="0"/>
                    <a:ea typeface="ＭＳ Ｐゴシック" pitchFamily="-16" charset="-128"/>
                  </a:defRPr>
                </a:lvl7pPr>
                <a:lvl8pPr marL="1371600" eaLnBrk="0" fontAlgn="base" hangingPunct="0">
                  <a:spcBef>
                    <a:spcPct val="0"/>
                  </a:spcBef>
                  <a:spcAft>
                    <a:spcPct val="0"/>
                  </a:spcAft>
                  <a:defRPr sz="2400">
                    <a:solidFill>
                      <a:schemeClr val="tx1"/>
                    </a:solidFill>
                    <a:latin typeface="Arial" charset="0"/>
                    <a:ea typeface="ＭＳ Ｐゴシック" pitchFamily="-16" charset="-128"/>
                  </a:defRPr>
                </a:lvl8pPr>
                <a:lvl9pPr marL="1828800" eaLnBrk="0" fontAlgn="base" hangingPunct="0">
                  <a:spcBef>
                    <a:spcPct val="0"/>
                  </a:spcBef>
                  <a:spcAft>
                    <a:spcPct val="0"/>
                  </a:spcAft>
                  <a:defRPr sz="2400">
                    <a:solidFill>
                      <a:schemeClr val="tx1"/>
                    </a:solidFill>
                    <a:latin typeface="Arial" charset="0"/>
                    <a:ea typeface="ＭＳ Ｐゴシック" pitchFamily="-16" charset="-128"/>
                  </a:defRPr>
                </a:lvl9pPr>
              </a:lstStyle>
              <a:p>
                <a:pPr eaLnBrk="1" hangingPunct="1"/>
                <a:br>
                  <a:rPr lang="nl-NL" sz="1800" b="1">
                    <a:solidFill>
                      <a:schemeClr val="bg1"/>
                    </a:solidFill>
                  </a:rPr>
                </a:br>
                <a:endParaRPr lang="nl-NL" sz="1800" b="1">
                  <a:solidFill>
                    <a:schemeClr val="bg1"/>
                  </a:solidFill>
                </a:endParaRPr>
              </a:p>
            </p:txBody>
          </p:sp>
        </p:grpSp>
        <p:pic>
          <p:nvPicPr>
            <p:cNvPr id="3094" name="Afbeelding 18" descr="Avéro Achmea.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26" y="161"/>
              <a:ext cx="1648"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0" name="Rectangle 28"/>
          <p:cNvSpPr>
            <a:spLocks noGrp="1" noChangeArrowheads="1"/>
          </p:cNvSpPr>
          <p:nvPr>
            <p:ph type="ctrTitle" sz="quarter"/>
          </p:nvPr>
        </p:nvSpPr>
        <p:spPr>
          <a:xfrm>
            <a:off x="5410200" y="1447800"/>
            <a:ext cx="2819400" cy="1066800"/>
          </a:xfrm>
        </p:spPr>
        <p:txBody>
          <a:bodyPr tIns="0" anchor="t"/>
          <a:lstStyle>
            <a:lvl1pPr>
              <a:defRPr>
                <a:solidFill>
                  <a:schemeClr val="bg1"/>
                </a:solidFill>
              </a:defRPr>
            </a:lvl1pPr>
          </a:lstStyle>
          <a:p>
            <a:pPr lvl="0"/>
            <a:r>
              <a:rPr lang="nl-NL" noProof="0"/>
              <a:t>Klik om de stijl te bewerken</a:t>
            </a:r>
          </a:p>
        </p:txBody>
      </p:sp>
      <p:sp>
        <p:nvSpPr>
          <p:cNvPr id="3101" name="Rectangle 29"/>
          <p:cNvSpPr>
            <a:spLocks noGrp="1" noChangeArrowheads="1"/>
          </p:cNvSpPr>
          <p:nvPr>
            <p:ph type="dt" sz="quarter" idx="2"/>
          </p:nvPr>
        </p:nvSpPr>
        <p:spPr>
          <a:xfrm>
            <a:off x="5410200" y="2971800"/>
            <a:ext cx="2819400" cy="228600"/>
          </a:xfrm>
        </p:spPr>
        <p:txBody>
          <a:bodyPr lIns="0" anchor="t"/>
          <a:lstStyle>
            <a:lvl1pPr>
              <a:defRPr sz="1400" b="1">
                <a:solidFill>
                  <a:schemeClr val="bg1"/>
                </a:solidFill>
              </a:defRPr>
            </a:lvl1pPr>
          </a:lstStyle>
          <a:p>
            <a:endParaRPr lang="nl-NL"/>
          </a:p>
        </p:txBody>
      </p:sp>
      <p:sp>
        <p:nvSpPr>
          <p:cNvPr id="3102" name="Rectangle 30"/>
          <p:cNvSpPr>
            <a:spLocks noGrp="1" noChangeArrowheads="1"/>
          </p:cNvSpPr>
          <p:nvPr>
            <p:ph type="ftr" sz="quarter" idx="3"/>
          </p:nvPr>
        </p:nvSpPr>
        <p:spPr>
          <a:xfrm>
            <a:off x="5410200" y="2667000"/>
            <a:ext cx="2819400" cy="228600"/>
          </a:xfrm>
        </p:spPr>
        <p:txBody>
          <a:bodyPr lIns="0" anchor="t"/>
          <a:lstStyle>
            <a:lvl1pPr algn="l">
              <a:defRPr sz="1400">
                <a:solidFill>
                  <a:schemeClr val="bg1"/>
                </a:solidFill>
              </a:defRPr>
            </a:lvl1p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7BBC8E7-DF2D-48B4-9947-600438E23E90}" type="slidenum">
              <a:rPr lang="nl-NL"/>
              <a:pPr/>
              <a:t>‹#›</a:t>
            </a:fld>
            <a:endParaRPr lang="nl-NL"/>
          </a:p>
        </p:txBody>
      </p:sp>
    </p:spTree>
    <p:extLst>
      <p:ext uri="{BB962C8B-B14F-4D97-AF65-F5344CB8AC3E}">
        <p14:creationId xmlns:p14="http://schemas.microsoft.com/office/powerpoint/2010/main" val="69132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8" y="838200"/>
            <a:ext cx="1985962" cy="55165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95350" y="838200"/>
            <a:ext cx="5805488" cy="55165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DA80DC4-972A-4114-9F01-E0D56E897047}" type="slidenum">
              <a:rPr lang="nl-NL"/>
              <a:pPr/>
              <a:t>‹#›</a:t>
            </a:fld>
            <a:endParaRPr lang="nl-NL"/>
          </a:p>
        </p:txBody>
      </p:sp>
    </p:spTree>
    <p:extLst>
      <p:ext uri="{BB962C8B-B14F-4D97-AF65-F5344CB8AC3E}">
        <p14:creationId xmlns:p14="http://schemas.microsoft.com/office/powerpoint/2010/main" val="124243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914400" y="838200"/>
            <a:ext cx="7924800" cy="900113"/>
          </a:xfrm>
        </p:spPr>
        <p:txBody>
          <a:bodyPr/>
          <a:lstStyle/>
          <a:p>
            <a:r>
              <a:rPr lang="nl-NL"/>
              <a:t>Klik om de stijl te bewerken</a:t>
            </a:r>
          </a:p>
        </p:txBody>
      </p:sp>
      <p:sp>
        <p:nvSpPr>
          <p:cNvPr id="3" name="Tijdelijke aanduiding voor tabel 2"/>
          <p:cNvSpPr>
            <a:spLocks noGrp="1"/>
          </p:cNvSpPr>
          <p:nvPr>
            <p:ph type="tbl" idx="1"/>
          </p:nvPr>
        </p:nvSpPr>
        <p:spPr>
          <a:xfrm>
            <a:off x="895350" y="2046288"/>
            <a:ext cx="7791450" cy="4308475"/>
          </a:xfrm>
        </p:spPr>
        <p:txBody>
          <a:bodyPr/>
          <a:lstStyle/>
          <a:p>
            <a:r>
              <a:rPr lang="nl-NL"/>
              <a:t>Klik op het pictogram als u een tabel wilt toevoegen</a:t>
            </a:r>
          </a:p>
        </p:txBody>
      </p:sp>
      <p:sp>
        <p:nvSpPr>
          <p:cNvPr id="4" name="Tijdelijke aanduiding voor datum 3"/>
          <p:cNvSpPr>
            <a:spLocks noGrp="1"/>
          </p:cNvSpPr>
          <p:nvPr>
            <p:ph type="dt" sz="half" idx="10"/>
          </p:nvPr>
        </p:nvSpPr>
        <p:spPr>
          <a:xfrm>
            <a:off x="785813" y="6400800"/>
            <a:ext cx="2033587" cy="304800"/>
          </a:xfrm>
        </p:spPr>
        <p:txBody>
          <a:bodyPr/>
          <a:lstStyle>
            <a:lvl1pPr>
              <a:defRPr/>
            </a:lvl1pPr>
          </a:lstStyle>
          <a:p>
            <a:endParaRPr lang="nl-NL"/>
          </a:p>
        </p:txBody>
      </p:sp>
      <p:sp>
        <p:nvSpPr>
          <p:cNvPr id="5" name="Tijdelijke aanduiding voor voettekst 4"/>
          <p:cNvSpPr>
            <a:spLocks noGrp="1"/>
          </p:cNvSpPr>
          <p:nvPr>
            <p:ph type="ftr" sz="quarter" idx="11"/>
          </p:nvPr>
        </p:nvSpPr>
        <p:spPr>
          <a:xfrm>
            <a:off x="2971800" y="152400"/>
            <a:ext cx="5570538" cy="363538"/>
          </a:xfrm>
        </p:spPr>
        <p:txBody>
          <a:bodyPr/>
          <a:lstStyle>
            <a:lvl1pPr>
              <a:defRPr/>
            </a:lvl1pPr>
          </a:lstStyle>
          <a:p>
            <a:endParaRPr lang="nl-NL"/>
          </a:p>
        </p:txBody>
      </p:sp>
      <p:sp>
        <p:nvSpPr>
          <p:cNvPr id="6" name="Tijdelijke aanduiding voor dianummer 5"/>
          <p:cNvSpPr>
            <a:spLocks noGrp="1"/>
          </p:cNvSpPr>
          <p:nvPr>
            <p:ph type="sldNum" sz="quarter" idx="12"/>
          </p:nvPr>
        </p:nvSpPr>
        <p:spPr>
          <a:xfrm>
            <a:off x="7086600" y="157163"/>
            <a:ext cx="1905000" cy="363537"/>
          </a:xfrm>
        </p:spPr>
        <p:txBody>
          <a:bodyPr/>
          <a:lstStyle>
            <a:lvl1pPr>
              <a:defRPr/>
            </a:lvl1pPr>
          </a:lstStyle>
          <a:p>
            <a:fld id="{3CC770ED-8CDC-45C2-9F0F-8E68991BA244}" type="slidenum">
              <a:rPr lang="nl-NL"/>
              <a:pPr/>
              <a:t>‹#›</a:t>
            </a:fld>
            <a:endParaRPr lang="nl-NL"/>
          </a:p>
        </p:txBody>
      </p:sp>
    </p:spTree>
    <p:extLst>
      <p:ext uri="{BB962C8B-B14F-4D97-AF65-F5344CB8AC3E}">
        <p14:creationId xmlns:p14="http://schemas.microsoft.com/office/powerpoint/2010/main" val="424431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895350" y="838200"/>
            <a:ext cx="7943850" cy="55165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atum 2"/>
          <p:cNvSpPr>
            <a:spLocks noGrp="1"/>
          </p:cNvSpPr>
          <p:nvPr>
            <p:ph type="dt" sz="half" idx="10"/>
          </p:nvPr>
        </p:nvSpPr>
        <p:spPr>
          <a:xfrm>
            <a:off x="785813" y="6400800"/>
            <a:ext cx="2033587" cy="304800"/>
          </a:xfrm>
        </p:spPr>
        <p:txBody>
          <a:bodyPr/>
          <a:lstStyle>
            <a:lvl1pPr>
              <a:defRPr/>
            </a:lvl1pPr>
          </a:lstStyle>
          <a:p>
            <a:endParaRPr lang="nl-NL"/>
          </a:p>
        </p:txBody>
      </p:sp>
      <p:sp>
        <p:nvSpPr>
          <p:cNvPr id="4" name="Tijdelijke aanduiding voor voettekst 3"/>
          <p:cNvSpPr>
            <a:spLocks noGrp="1"/>
          </p:cNvSpPr>
          <p:nvPr>
            <p:ph type="ftr" sz="quarter" idx="11"/>
          </p:nvPr>
        </p:nvSpPr>
        <p:spPr>
          <a:xfrm>
            <a:off x="2971800" y="152400"/>
            <a:ext cx="5570538" cy="363538"/>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7086600" y="157163"/>
            <a:ext cx="1905000" cy="363537"/>
          </a:xfrm>
        </p:spPr>
        <p:txBody>
          <a:bodyPr/>
          <a:lstStyle>
            <a:lvl1pPr>
              <a:defRPr/>
            </a:lvl1pPr>
          </a:lstStyle>
          <a:p>
            <a:fld id="{A0F80831-0E16-4315-B8C6-D4B275406AED}" type="slidenum">
              <a:rPr lang="nl-NL"/>
              <a:pPr/>
              <a:t>‹#›</a:t>
            </a:fld>
            <a:endParaRPr lang="nl-NL"/>
          </a:p>
        </p:txBody>
      </p:sp>
    </p:spTree>
    <p:extLst>
      <p:ext uri="{BB962C8B-B14F-4D97-AF65-F5344CB8AC3E}">
        <p14:creationId xmlns:p14="http://schemas.microsoft.com/office/powerpoint/2010/main" val="242102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ED5F052-4D2B-4CB2-9529-99F1F06D630C}" type="slidenum">
              <a:rPr lang="nl-NL"/>
              <a:pPr/>
              <a:t>‹#›</a:t>
            </a:fld>
            <a:endParaRPr lang="nl-NL"/>
          </a:p>
        </p:txBody>
      </p:sp>
    </p:spTree>
    <p:extLst>
      <p:ext uri="{BB962C8B-B14F-4D97-AF65-F5344CB8AC3E}">
        <p14:creationId xmlns:p14="http://schemas.microsoft.com/office/powerpoint/2010/main" val="83422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1459F7A8-5608-4B52-92D7-F63EAF6685E3}" type="slidenum">
              <a:rPr lang="nl-NL"/>
              <a:pPr/>
              <a:t>‹#›</a:t>
            </a:fld>
            <a:endParaRPr lang="nl-NL"/>
          </a:p>
        </p:txBody>
      </p:sp>
    </p:spTree>
    <p:extLst>
      <p:ext uri="{BB962C8B-B14F-4D97-AF65-F5344CB8AC3E}">
        <p14:creationId xmlns:p14="http://schemas.microsoft.com/office/powerpoint/2010/main" val="1858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95350" y="2046288"/>
            <a:ext cx="3819525" cy="43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867275" y="2046288"/>
            <a:ext cx="3819525" cy="43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1FE6A371-97BA-4854-86C1-7D96AB505AA4}" type="slidenum">
              <a:rPr lang="nl-NL"/>
              <a:pPr/>
              <a:t>‹#›</a:t>
            </a:fld>
            <a:endParaRPr lang="nl-NL"/>
          </a:p>
        </p:txBody>
      </p:sp>
    </p:spTree>
    <p:extLst>
      <p:ext uri="{BB962C8B-B14F-4D97-AF65-F5344CB8AC3E}">
        <p14:creationId xmlns:p14="http://schemas.microsoft.com/office/powerpoint/2010/main" val="330736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61D138C0-5FDB-445E-A458-379FFCBA1ED8}" type="slidenum">
              <a:rPr lang="nl-NL"/>
              <a:pPr/>
              <a:t>‹#›</a:t>
            </a:fld>
            <a:endParaRPr lang="nl-NL"/>
          </a:p>
        </p:txBody>
      </p:sp>
    </p:spTree>
    <p:extLst>
      <p:ext uri="{BB962C8B-B14F-4D97-AF65-F5344CB8AC3E}">
        <p14:creationId xmlns:p14="http://schemas.microsoft.com/office/powerpoint/2010/main" val="40065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8FA0F659-BD75-4320-936C-405BE12EE1D3}" type="slidenum">
              <a:rPr lang="nl-NL"/>
              <a:pPr/>
              <a:t>‹#›</a:t>
            </a:fld>
            <a:endParaRPr lang="nl-NL"/>
          </a:p>
        </p:txBody>
      </p:sp>
    </p:spTree>
    <p:extLst>
      <p:ext uri="{BB962C8B-B14F-4D97-AF65-F5344CB8AC3E}">
        <p14:creationId xmlns:p14="http://schemas.microsoft.com/office/powerpoint/2010/main" val="165818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8CB0C250-68D9-466E-ABB6-231706F9941C}" type="slidenum">
              <a:rPr lang="nl-NL"/>
              <a:pPr/>
              <a:t>‹#›</a:t>
            </a:fld>
            <a:endParaRPr lang="nl-NL"/>
          </a:p>
        </p:txBody>
      </p:sp>
    </p:spTree>
    <p:extLst>
      <p:ext uri="{BB962C8B-B14F-4D97-AF65-F5344CB8AC3E}">
        <p14:creationId xmlns:p14="http://schemas.microsoft.com/office/powerpoint/2010/main" val="219907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E992F57-DA64-44AD-B03F-2FF7FBB3CD9C}" type="slidenum">
              <a:rPr lang="nl-NL"/>
              <a:pPr/>
              <a:t>‹#›</a:t>
            </a:fld>
            <a:endParaRPr lang="nl-NL"/>
          </a:p>
        </p:txBody>
      </p:sp>
    </p:spTree>
    <p:extLst>
      <p:ext uri="{BB962C8B-B14F-4D97-AF65-F5344CB8AC3E}">
        <p14:creationId xmlns:p14="http://schemas.microsoft.com/office/powerpoint/2010/main" val="142549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05B8F106-76EF-4FCF-9EBF-C1562627E113}" type="slidenum">
              <a:rPr lang="nl-NL"/>
              <a:pPr/>
              <a:t>‹#›</a:t>
            </a:fld>
            <a:endParaRPr lang="nl-NL"/>
          </a:p>
        </p:txBody>
      </p:sp>
    </p:spTree>
    <p:extLst>
      <p:ext uri="{BB962C8B-B14F-4D97-AF65-F5344CB8AC3E}">
        <p14:creationId xmlns:p14="http://schemas.microsoft.com/office/powerpoint/2010/main" val="35362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0"/>
            <a:ext cx="9144000" cy="693738"/>
            <a:chOff x="0" y="0"/>
            <a:chExt cx="5760" cy="437"/>
          </a:xfrm>
        </p:grpSpPr>
        <p:sp>
          <p:nvSpPr>
            <p:cNvPr id="1031" name="Rectangle 7"/>
            <p:cNvSpPr>
              <a:spLocks noChangeArrowheads="1"/>
            </p:cNvSpPr>
            <p:nvPr userDrawn="1"/>
          </p:nvSpPr>
          <p:spPr bwMode="auto">
            <a:xfrm>
              <a:off x="0" y="0"/>
              <a:ext cx="5760" cy="435"/>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032" name="Rectangle 8"/>
            <p:cNvSpPr>
              <a:spLocks noChangeArrowheads="1"/>
            </p:cNvSpPr>
            <p:nvPr userDrawn="1"/>
          </p:nvSpPr>
          <p:spPr bwMode="auto">
            <a:xfrm>
              <a:off x="0" y="371"/>
              <a:ext cx="5760" cy="66"/>
            </a:xfrm>
            <a:prstGeom prst="rect">
              <a:avLst/>
            </a:prstGeom>
            <a:solidFill>
              <a:srgbClr val="BFBFB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grpSp>
      <p:sp>
        <p:nvSpPr>
          <p:cNvPr id="1026" name="Rectangle 2"/>
          <p:cNvSpPr>
            <a:spLocks noGrp="1" noChangeArrowheads="1"/>
          </p:cNvSpPr>
          <p:nvPr>
            <p:ph type="title"/>
          </p:nvPr>
        </p:nvSpPr>
        <p:spPr bwMode="auto">
          <a:xfrm>
            <a:off x="914400" y="838200"/>
            <a:ext cx="7924800"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895350" y="2046288"/>
            <a:ext cx="7791450" cy="430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785813" y="6400800"/>
            <a:ext cx="20335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000">
                <a:solidFill>
                  <a:schemeClr val="accent2"/>
                </a:solidFill>
              </a:defRPr>
            </a:lvl1pPr>
          </a:lstStyle>
          <a:p>
            <a:endParaRPr lang="nl-NL"/>
          </a:p>
        </p:txBody>
      </p:sp>
      <p:sp>
        <p:nvSpPr>
          <p:cNvPr id="1029" name="Rectangle 5"/>
          <p:cNvSpPr>
            <a:spLocks noGrp="1" noChangeArrowheads="1"/>
          </p:cNvSpPr>
          <p:nvPr>
            <p:ph type="ftr" sz="quarter" idx="3"/>
          </p:nvPr>
        </p:nvSpPr>
        <p:spPr bwMode="auto">
          <a:xfrm>
            <a:off x="2971800" y="152400"/>
            <a:ext cx="5570538"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b="1">
                <a:solidFill>
                  <a:schemeClr val="accent1"/>
                </a:solidFill>
              </a:defRPr>
            </a:lvl1pPr>
          </a:lstStyle>
          <a:p>
            <a:endParaRPr lang="nl-NL"/>
          </a:p>
        </p:txBody>
      </p:sp>
      <p:sp>
        <p:nvSpPr>
          <p:cNvPr id="1030" name="Rectangle 6"/>
          <p:cNvSpPr>
            <a:spLocks noGrp="1" noChangeArrowheads="1"/>
          </p:cNvSpPr>
          <p:nvPr>
            <p:ph type="sldNum" sz="quarter" idx="4"/>
          </p:nvPr>
        </p:nvSpPr>
        <p:spPr bwMode="auto">
          <a:xfrm>
            <a:off x="7086600" y="157163"/>
            <a:ext cx="1905000" cy="36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chemeClr val="accent2"/>
                </a:solidFill>
              </a:defRPr>
            </a:lvl1pPr>
          </a:lstStyle>
          <a:p>
            <a:fld id="{28F5408C-4539-411E-AEAF-8819EBBD74A2}" type="slidenum">
              <a:rPr lang="nl-NL"/>
              <a:pPr/>
              <a:t>‹#›</a:t>
            </a:fld>
            <a:endParaRPr lang="nl-NL"/>
          </a:p>
        </p:txBody>
      </p:sp>
      <p:pic>
        <p:nvPicPr>
          <p:cNvPr id="1034" name="Afbeelding 18" descr="Avéro Achmea.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9000" y="115888"/>
            <a:ext cx="14811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96" r:id="rId12"/>
    <p:sldLayoutId id="2147483697" r:id="rId13"/>
  </p:sldLayoutIdLst>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185738" indent="-185738"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cs typeface="+mn-cs"/>
        </a:defRPr>
      </a:lvl1pPr>
      <a:lvl2pPr marL="568325" indent="-192088"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2pPr>
      <a:lvl3pPr marL="12779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3pPr>
      <a:lvl4pPr marL="16970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4pPr>
      <a:lvl5pPr marL="21161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5pPr>
      <a:lvl6pPr marL="25733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6pPr>
      <a:lvl7pPr marL="30305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7pPr>
      <a:lvl8pPr marL="34877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8pPr>
      <a:lvl9pPr marL="39449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FDBB4B-75E6-9381-CCAD-6DC7D0A20D37}"/>
              </a:ext>
            </a:extLst>
          </p:cNvPr>
          <p:cNvPicPr>
            <a:picLocks noChangeAspect="1"/>
          </p:cNvPicPr>
          <p:nvPr/>
        </p:nvPicPr>
        <p:blipFill>
          <a:blip r:embed="rId2"/>
          <a:stretch>
            <a:fillRect/>
          </a:stretch>
        </p:blipFill>
        <p:spPr>
          <a:xfrm>
            <a:off x="0" y="672402"/>
            <a:ext cx="9144000" cy="6185598"/>
          </a:xfrm>
          <a:prstGeom prst="rect">
            <a:avLst/>
          </a:prstGeom>
        </p:spPr>
      </p:pic>
      <p:sp>
        <p:nvSpPr>
          <p:cNvPr id="2" name="Titel 1"/>
          <p:cNvSpPr>
            <a:spLocks noGrp="1"/>
          </p:cNvSpPr>
          <p:nvPr>
            <p:ph type="title"/>
          </p:nvPr>
        </p:nvSpPr>
        <p:spPr>
          <a:xfrm>
            <a:off x="899592" y="836712"/>
            <a:ext cx="7924800" cy="900113"/>
          </a:xfrm>
        </p:spPr>
        <p:txBody>
          <a:bodyPr/>
          <a:lstStyle/>
          <a:p>
            <a:br>
              <a:rPr lang="nl-NL"/>
            </a:br>
            <a:r>
              <a:rPr lang="nl-NL"/>
              <a:t>Contouren beleid </a:t>
            </a:r>
            <a:r>
              <a:rPr lang="nl-NL" err="1"/>
              <a:t>renewal</a:t>
            </a:r>
            <a:r>
              <a:rPr lang="nl-NL"/>
              <a:t> 2026-2027</a:t>
            </a:r>
          </a:p>
        </p:txBody>
      </p:sp>
      <p:sp>
        <p:nvSpPr>
          <p:cNvPr id="3" name="Tijdelijke aanduiding voor inhoud 2"/>
          <p:cNvSpPr>
            <a:spLocks noGrp="1"/>
          </p:cNvSpPr>
          <p:nvPr>
            <p:ph idx="1"/>
          </p:nvPr>
        </p:nvSpPr>
        <p:spPr>
          <a:xfrm>
            <a:off x="885006" y="1856829"/>
            <a:ext cx="7791450" cy="4308475"/>
          </a:xfrm>
        </p:spPr>
        <p:txBody>
          <a:bodyPr/>
          <a:lstStyle/>
          <a:p>
            <a:pPr marL="0" indent="0">
              <a:buNone/>
            </a:pPr>
            <a:endParaRPr lang="nl-NL" b="1"/>
          </a:p>
          <a:p>
            <a:pPr marL="0" indent="0">
              <a:buNone/>
            </a:pPr>
            <a:endParaRPr lang="nl-NL" sz="800"/>
          </a:p>
          <a:p>
            <a:pPr marL="0" indent="0">
              <a:buNone/>
            </a:pPr>
            <a:endParaRPr lang="nl-NL"/>
          </a:p>
          <a:p>
            <a:endParaRPr lang="nl-NL"/>
          </a:p>
          <a:p>
            <a:endParaRPr lang="nl-NL"/>
          </a:p>
        </p:txBody>
      </p:sp>
    </p:spTree>
    <p:extLst>
      <p:ext uri="{BB962C8B-B14F-4D97-AF65-F5344CB8AC3E}">
        <p14:creationId xmlns:p14="http://schemas.microsoft.com/office/powerpoint/2010/main" val="23167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Construction &amp; Engineering &amp; </a:t>
            </a:r>
            <a:r>
              <a:rPr lang="nl-NL" sz="1600" err="1"/>
              <a:t>Outside</a:t>
            </a:r>
            <a:r>
              <a:rPr lang="nl-NL" sz="1600"/>
              <a:t> </a:t>
            </a:r>
            <a:r>
              <a:rPr lang="nl-NL" sz="1600" err="1"/>
              <a:t>Risks</a:t>
            </a:r>
            <a:endParaRPr lang="nl-NL" sz="1600"/>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a:pPr/>
              <a:t>2</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1023813692"/>
              </p:ext>
            </p:extLst>
          </p:nvPr>
        </p:nvGraphicFramePr>
        <p:xfrm>
          <a:off x="107504" y="836712"/>
          <a:ext cx="8884096" cy="11089232"/>
        </p:xfrm>
        <a:graphic>
          <a:graphicData uri="http://schemas.openxmlformats.org/drawingml/2006/table">
            <a:tbl>
              <a:tblPr/>
              <a:tblGrid>
                <a:gridCol w="8884096">
                  <a:extLst>
                    <a:ext uri="{9D8B030D-6E8A-4147-A177-3AD203B41FA5}">
                      <a16:colId xmlns:a16="http://schemas.microsoft.com/office/drawing/2014/main" val="4003854713"/>
                    </a:ext>
                  </a:extLst>
                </a:gridCol>
              </a:tblGrid>
              <a:tr h="5544616">
                <a:tc>
                  <a:txBody>
                    <a:bodyPr/>
                    <a:lstStyle/>
                    <a:p>
                      <a:pPr marL="285750" indent="-285750" algn="l">
                        <a:buFont typeface="Arial" panose="020B0604020202020204" pitchFamily="34" charset="0"/>
                        <a:buChar char="•"/>
                      </a:pPr>
                      <a:r>
                        <a:rPr lang="nl-NL" sz="1400" b="1">
                          <a:effectLst/>
                          <a:latin typeface="Arial"/>
                          <a:ea typeface="Calibri"/>
                          <a:cs typeface="Arial"/>
                        </a:rPr>
                        <a:t>Marktontwikkelingen</a:t>
                      </a:r>
                      <a:endParaRPr lang="nl-NL" sz="1400">
                        <a:effectLst/>
                        <a:latin typeface="Arial"/>
                        <a:ea typeface="Calibri"/>
                        <a:cs typeface="Arial"/>
                      </a:endParaRPr>
                    </a:p>
                    <a:p>
                      <a:pPr algn="l"/>
                      <a:endParaRPr lang="nl-NL" sz="1400">
                        <a:effectLst/>
                        <a:latin typeface="Arial" panose="020B0604020202020204" pitchFamily="34" charset="0"/>
                        <a:ea typeface="Calibri" panose="020F0502020204030204" pitchFamily="34" charset="0"/>
                        <a:cs typeface="Arial" panose="020B0604020202020204" pitchFamily="34" charset="0"/>
                      </a:endParaRPr>
                    </a:p>
                    <a:p>
                      <a:pPr algn="l" defTabSz="914400" rtl="0" eaLnBrk="1" latinLnBrk="0" hangingPunct="1"/>
                      <a:r>
                        <a:rPr lang="nl-NL" sz="1400" b="0" kern="1200">
                          <a:solidFill>
                            <a:schemeClr val="tx1"/>
                          </a:solidFill>
                          <a:effectLst/>
                          <a:latin typeface="Arial"/>
                          <a:ea typeface="Calibri"/>
                          <a:cs typeface="Arial"/>
                        </a:rPr>
                        <a:t>CAR</a:t>
                      </a:r>
                    </a:p>
                    <a:p>
                      <a:pPr marL="742950" lvl="1" indent="-285750">
                        <a:buFont typeface="Wingdings" panose="05000000000000000000" pitchFamily="2" charset="2"/>
                        <a:buChar char=""/>
                      </a:pPr>
                      <a:r>
                        <a:rPr lang="nl-NL" sz="1400">
                          <a:solidFill>
                            <a:schemeClr val="tx1"/>
                          </a:solidFill>
                          <a:effectLst/>
                          <a:latin typeface="Arial"/>
                          <a:ea typeface="Times New Roman" panose="02020603050405020304" pitchFamily="18" charset="0"/>
                          <a:cs typeface="Aptos" panose="020B0004020202020204" pitchFamily="34" charset="0"/>
                        </a:rPr>
                        <a:t>Nieuwe technologieën blijven in opkomst, zoals hout- en modulaire hoogbouw.</a:t>
                      </a:r>
                      <a:endParaRPr lang="nl-NL" sz="1400">
                        <a:solidFill>
                          <a:schemeClr val="tx1"/>
                        </a:solidFill>
                        <a:effectLst/>
                        <a:latin typeface="Arial"/>
                        <a:ea typeface="Aptos" panose="020B0004020202020204" pitchFamily="34" charset="0"/>
                        <a:cs typeface="Aptos" panose="020B0004020202020204" pitchFamily="34" charset="0"/>
                      </a:endParaRPr>
                    </a:p>
                    <a:p>
                      <a:pPr marL="742950" lvl="1" indent="-285750">
                        <a:buFont typeface="Wingdings" panose="05000000000000000000" pitchFamily="2" charset="2"/>
                        <a:buChar char=""/>
                        <a:tabLst>
                          <a:tab pos="914400" algn="l"/>
                        </a:tabLst>
                      </a:pPr>
                      <a:r>
                        <a:rPr lang="nl-NL" sz="1400">
                          <a:solidFill>
                            <a:schemeClr val="tx1"/>
                          </a:solidFill>
                          <a:effectLst/>
                          <a:latin typeface="Arial" panose="020B0604020202020204" pitchFamily="34" charset="0"/>
                          <a:ea typeface="Times New Roman" panose="02020603050405020304" pitchFamily="18" charset="0"/>
                          <a:cs typeface="Aptos" panose="020B0004020202020204" pitchFamily="34" charset="0"/>
                        </a:rPr>
                        <a:t>Projecten worden groter waardoor in combinatie met prijsstijgingen hogere verzekerde bedragen nodig zijn.</a:t>
                      </a:r>
                      <a:endParaRPr lang="nl-NL" sz="14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Wingdings" panose="05000000000000000000" pitchFamily="2" charset="2"/>
                        <a:buChar char=""/>
                        <a:tabLst>
                          <a:tab pos="914400" algn="l"/>
                        </a:tabLst>
                      </a:pPr>
                      <a:r>
                        <a:rPr lang="nl-NL" sz="1400">
                          <a:solidFill>
                            <a:schemeClr val="tx1"/>
                          </a:solidFill>
                          <a:effectLst/>
                          <a:latin typeface="Arial" panose="020B0604020202020204" pitchFamily="34" charset="0"/>
                          <a:ea typeface="Times New Roman" panose="02020603050405020304" pitchFamily="18" charset="0"/>
                          <a:cs typeface="Aptos" panose="020B0004020202020204" pitchFamily="34" charset="0"/>
                        </a:rPr>
                        <a:t>Tekort aan (goede) werknemers.</a:t>
                      </a:r>
                      <a:endParaRPr lang="nl-NL" sz="14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Wingdings" panose="05000000000000000000" pitchFamily="2" charset="2"/>
                        <a:buChar char=""/>
                        <a:tabLst>
                          <a:tab pos="914400" algn="l"/>
                        </a:tabLst>
                      </a:pPr>
                      <a:r>
                        <a:rPr lang="nl-NL" sz="1400">
                          <a:solidFill>
                            <a:schemeClr val="tx1"/>
                          </a:solidFill>
                          <a:effectLst/>
                          <a:latin typeface="Arial" panose="020B0604020202020204" pitchFamily="34" charset="0"/>
                          <a:ea typeface="Times New Roman" panose="02020603050405020304" pitchFamily="18" charset="0"/>
                          <a:cs typeface="Aptos" panose="020B0004020202020204" pitchFamily="34" charset="0"/>
                        </a:rPr>
                        <a:t>Circulair bouwen kent zijn opmars. Hergebruik van bouwmaterialen en duurzaamheid nemen toe.</a:t>
                      </a:r>
                      <a:endParaRPr lang="nl-NL" sz="14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Wingdings" panose="05000000000000000000" pitchFamily="2" charset="2"/>
                        <a:buChar char=""/>
                        <a:tabLst>
                          <a:tab pos="914400" algn="l"/>
                        </a:tabLst>
                      </a:pPr>
                      <a:r>
                        <a:rPr lang="nl-NL" sz="1400">
                          <a:solidFill>
                            <a:schemeClr val="tx1"/>
                          </a:solidFill>
                          <a:effectLst/>
                          <a:latin typeface="Arial" panose="020B0604020202020204" pitchFamily="34" charset="0"/>
                          <a:ea typeface="Times New Roman" panose="02020603050405020304" pitchFamily="18" charset="0"/>
                          <a:cs typeface="Aptos" panose="020B0004020202020204" pitchFamily="34" charset="0"/>
                        </a:rPr>
                        <a:t>Nutsvoorzieningen zijn beperkt beschikbaar.</a:t>
                      </a:r>
                      <a:endParaRPr lang="nl-NL" sz="14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Wingdings" panose="05000000000000000000" pitchFamily="2" charset="2"/>
                        <a:buChar char=""/>
                        <a:tabLst>
                          <a:tab pos="914400" algn="l"/>
                        </a:tabLst>
                      </a:pPr>
                      <a:r>
                        <a:rPr lang="nl-NL" sz="1400">
                          <a:solidFill>
                            <a:schemeClr val="tx1"/>
                          </a:solidFill>
                          <a:effectLst/>
                          <a:latin typeface="Arial"/>
                          <a:ea typeface="Times New Roman" panose="02020603050405020304" pitchFamily="18" charset="0"/>
                          <a:cs typeface="Aptos" panose="020B0004020202020204" pitchFamily="34" charset="0"/>
                        </a:rPr>
                        <a:t>Opmars combinatie projecten in de renewable energy CAR met Machinebreuk (build &amp; operate).</a:t>
                      </a:r>
                    </a:p>
                    <a:p>
                      <a:pPr marL="742950" lvl="1" indent="-285750">
                        <a:buFont typeface="Wingdings" panose="05000000000000000000" pitchFamily="2" charset="2"/>
                        <a:buChar char=""/>
                        <a:tabLst>
                          <a:tab pos="914400" algn="l"/>
                        </a:tabLst>
                      </a:pPr>
                      <a:r>
                        <a:rPr lang="nl-NL" sz="1400">
                          <a:solidFill>
                            <a:schemeClr val="tx1"/>
                          </a:solidFill>
                          <a:effectLst/>
                          <a:latin typeface="Arial" panose="020B0604020202020204" pitchFamily="34" charset="0"/>
                          <a:ea typeface="Aptos" panose="020B0004020202020204" pitchFamily="34" charset="0"/>
                          <a:cs typeface="Aptos" panose="020B0004020202020204" pitchFamily="34" charset="0"/>
                        </a:rPr>
                        <a:t>Opmars MGA en nieuwe risico dragers. Er is voldoende CAR capaciteit in de markt.</a:t>
                      </a:r>
                      <a:endParaRPr lang="nl-NL" sz="14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buNone/>
                      </a:pPr>
                      <a:r>
                        <a:rPr lang="nl-NL" sz="1800" dirty="0">
                          <a:effectLst/>
                          <a:latin typeface="Aptos"/>
                          <a:ea typeface="Aptos" panose="020B0004020202020204" pitchFamily="34" charset="0"/>
                          <a:cs typeface="Aptos" panose="020B0004020202020204" pitchFamily="34" charset="0"/>
                        </a:rPr>
                        <a:t>              </a:t>
                      </a:r>
                    </a:p>
                    <a:p>
                      <a:pPr algn="l"/>
                      <a:r>
                        <a:rPr lang="nl-NL" sz="1400">
                          <a:effectLst/>
                          <a:latin typeface="Arial"/>
                          <a:ea typeface="Calibri"/>
                          <a:cs typeface="Arial"/>
                        </a:rPr>
                        <a:t>Machinebreuk/Electronica</a:t>
                      </a:r>
                    </a:p>
                    <a:p>
                      <a:pPr marL="628650" lvl="1" indent="-171450" algn="l">
                        <a:buFont typeface="Wingdings"/>
                        <a:buChar char="Ø"/>
                      </a:pPr>
                      <a:r>
                        <a:rPr lang="nl-NL" sz="1400" b="0" i="0" u="none" strike="noStrike" noProof="0">
                          <a:effectLst/>
                          <a:latin typeface="Arial"/>
                          <a:ea typeface="Calibri"/>
                          <a:cs typeface="Arial"/>
                        </a:rPr>
                        <a:t>Netcongestie stimuleert blijvend de investeringen in batterijopslag.</a:t>
                      </a:r>
                    </a:p>
                    <a:p>
                      <a:pPr marL="628650" lvl="1" indent="-171450" algn="l">
                        <a:buFont typeface="Wingdings"/>
                        <a:buChar char="Ø"/>
                      </a:pPr>
                      <a:r>
                        <a:rPr lang="nl-NL" sz="1400" b="0" i="0" u="none" strike="noStrike" noProof="0">
                          <a:effectLst/>
                          <a:latin typeface="Arial"/>
                          <a:ea typeface="Calibri"/>
                          <a:cs typeface="Arial"/>
                        </a:rPr>
                        <a:t>Verschuiving binnen machinebreuk naar complexere risico’s.</a:t>
                      </a:r>
                    </a:p>
                    <a:p>
                      <a:pPr marL="628650" lvl="1" indent="-171450" algn="l">
                        <a:buFont typeface="Wingdings"/>
                        <a:buChar char="Ø"/>
                      </a:pPr>
                      <a:r>
                        <a:rPr lang="nl-NL" sz="1400" b="0" i="0" u="none" strike="noStrike" noProof="0">
                          <a:effectLst/>
                          <a:latin typeface="Arial"/>
                          <a:ea typeface="Calibri"/>
                          <a:cs typeface="Arial"/>
                        </a:rPr>
                        <a:t>Beleid en marktmechanismen sturen investeringskeuzes duurzame energie.</a:t>
                      </a:r>
                    </a:p>
                    <a:p>
                      <a:pPr marL="628650" lvl="1" indent="-171450" algn="l">
                        <a:buFont typeface="Wingdings"/>
                        <a:buChar char="Ø"/>
                      </a:pPr>
                      <a:r>
                        <a:rPr lang="nl-NL" sz="1400" b="0" i="0" u="none" strike="noStrike" noProof="0">
                          <a:effectLst/>
                          <a:latin typeface="Arial"/>
                          <a:ea typeface="Calibri"/>
                          <a:cs typeface="Arial"/>
                        </a:rPr>
                        <a:t>Inkomsten uit duurzame energie staan onder druk door toenemende volatiliteit.</a:t>
                      </a:r>
                    </a:p>
                    <a:p>
                      <a:pPr marL="628650" lvl="1" indent="-171450" algn="l">
                        <a:buFont typeface="Wingdings"/>
                        <a:buChar char="Ø"/>
                      </a:pPr>
                      <a:r>
                        <a:rPr lang="nl-NL" sz="1400" b="0" i="0" u="none" strike="noStrike" noProof="0">
                          <a:effectLst/>
                          <a:latin typeface="Arial"/>
                          <a:ea typeface="Calibri"/>
                          <a:cs typeface="Arial"/>
                        </a:rPr>
                        <a:t>Opslag en flexibiliteit worden leidend in de energiemarkt en projecten verschuiven van opwek naar balancering van energie.</a:t>
                      </a:r>
                    </a:p>
                    <a:p>
                      <a:pPr marL="628650" lvl="1" indent="-171450" algn="l">
                        <a:buFont typeface="Wingdings"/>
                        <a:buChar char="Ø"/>
                      </a:pPr>
                      <a:r>
                        <a:rPr lang="nl-NL" sz="1400" b="0" i="0" u="none" strike="noStrike" noProof="0">
                          <a:effectLst/>
                          <a:latin typeface="Arial"/>
                          <a:ea typeface="Calibri"/>
                          <a:cs typeface="Arial"/>
                        </a:rPr>
                        <a:t>Technologische complexiteit neemt toe, waardoor de verzekerbaarheid onder druk komt te staan.</a:t>
                      </a:r>
                    </a:p>
                    <a:p>
                      <a:pPr algn="l"/>
                      <a:endParaRPr lang="nl-NL" sz="1400">
                        <a:effectLst/>
                        <a:latin typeface="Arial" panose="020B0604020202020204" pitchFamily="34" charset="0"/>
                        <a:ea typeface="Calibri" panose="020F0502020204030204" pitchFamily="34" charset="0"/>
                        <a:cs typeface="Arial" panose="020B0604020202020204" pitchFamily="34" charset="0"/>
                      </a:endParaRPr>
                    </a:p>
                    <a:p>
                      <a:pPr algn="l" defTabSz="914400" rtl="0" eaLnBrk="1" latinLnBrk="0" hangingPunct="1"/>
                      <a:r>
                        <a:rPr lang="nl-NL" sz="1400" dirty="0">
                          <a:effectLst/>
                          <a:latin typeface="Arial"/>
                          <a:ea typeface="Calibri"/>
                          <a:cs typeface="Times New Roman"/>
                        </a:rPr>
                        <a:t> </a:t>
                      </a:r>
                      <a:r>
                        <a:rPr lang="nl-NL" sz="1400" b="0" kern="1200">
                          <a:solidFill>
                            <a:schemeClr val="tx1"/>
                          </a:solidFill>
                          <a:effectLst/>
                          <a:latin typeface="Arial"/>
                          <a:ea typeface="Calibri"/>
                          <a:cs typeface="Arial"/>
                        </a:rPr>
                        <a:t>Evenementen (outside</a:t>
                      </a:r>
                      <a:r>
                        <a:rPr lang="nl-NL" sz="1400" b="0" kern="1200" dirty="0">
                          <a:solidFill>
                            <a:schemeClr val="tx1"/>
                          </a:solidFill>
                          <a:effectLst/>
                          <a:latin typeface="Arial"/>
                          <a:ea typeface="Calibri"/>
                          <a:cs typeface="Arial"/>
                        </a:rPr>
                        <a:t> </a:t>
                      </a:r>
                      <a:r>
                        <a:rPr lang="nl-NL" sz="1400" b="0" kern="1200">
                          <a:solidFill>
                            <a:schemeClr val="tx1"/>
                          </a:solidFill>
                          <a:effectLst/>
                          <a:latin typeface="Arial"/>
                          <a:ea typeface="Calibri"/>
                          <a:cs typeface="Arial"/>
                        </a:rPr>
                        <a:t>risks)</a:t>
                      </a:r>
                    </a:p>
                    <a:p>
                      <a:pPr marL="800100" lvl="1" indent="-342900" algn="l" rtl="0">
                        <a:buFont typeface="Wingdings" panose="05000000000000000000" pitchFamily="2" charset="2"/>
                        <a:buChar char="Ø"/>
                      </a:pPr>
                      <a:r>
                        <a:rPr lang="nl-NL" sz="1400" b="0" kern="1200">
                          <a:solidFill>
                            <a:schemeClr val="tx1"/>
                          </a:solidFill>
                          <a:effectLst/>
                          <a:latin typeface="Arial"/>
                          <a:ea typeface="Calibri"/>
                          <a:cs typeface="Arial"/>
                        </a:rPr>
                        <a:t>Het aantal evenementen en de frequentie nemen af. Evenementen die doorgaan, worden groter (toename in de verzekerde bedragen).</a:t>
                      </a:r>
                      <a:endParaRPr lang="nl-NL">
                        <a:latin typeface="Arial"/>
                        <a:ea typeface="Calibri"/>
                        <a:cs typeface="Arial"/>
                      </a:endParaRPr>
                    </a:p>
                    <a:p>
                      <a:pPr marL="800100" lvl="1" indent="-342900" algn="l" rtl="0">
                        <a:buFont typeface="Wingdings" panose="05000000000000000000" pitchFamily="2" charset="2"/>
                        <a:buChar char="Ø"/>
                      </a:pPr>
                      <a:r>
                        <a:rPr lang="nl-NL" sz="1400" b="0" kern="1200">
                          <a:solidFill>
                            <a:schemeClr val="tx1"/>
                          </a:solidFill>
                          <a:effectLst/>
                          <a:latin typeface="Arial"/>
                          <a:ea typeface="Calibri"/>
                          <a:cs typeface="Arial"/>
                        </a:rPr>
                        <a:t>De expertise in de markt loopt terug door verloop van personeel.</a:t>
                      </a:r>
                    </a:p>
                  </a:txBody>
                  <a:tcPr marL="114300" marR="114300" marT="0" marB="0">
                    <a:lnL>
                      <a:noFill/>
                    </a:lnL>
                    <a:lnR>
                      <a:noFill/>
                    </a:lnR>
                    <a:lnT>
                      <a:noFill/>
                    </a:lnT>
                    <a:lnB>
                      <a:noFill/>
                    </a:lnB>
                  </a:tcPr>
                </a:tc>
                <a:extLst>
                  <a:ext uri="{0D108BD9-81ED-4DB2-BD59-A6C34878D82A}">
                    <a16:rowId xmlns:a16="http://schemas.microsoft.com/office/drawing/2014/main" val="698990937"/>
                  </a:ext>
                </a:extLst>
              </a:tr>
              <a:tr h="5544616">
                <a:tc>
                  <a:txBody>
                    <a:bodyPr/>
                    <a:lstStyle/>
                    <a:p>
                      <a:pPr algn="l"/>
                      <a:endParaRPr lang="nl-NL" sz="1400">
                        <a:effectLst/>
                        <a:latin typeface="Broadway" panose="04040905080B02020502" pitchFamily="82"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027421801"/>
                  </a:ext>
                </a:extLst>
              </a:tr>
            </a:tbl>
          </a:graphicData>
        </a:graphic>
      </p:graphicFrame>
    </p:spTree>
    <p:extLst>
      <p:ext uri="{BB962C8B-B14F-4D97-AF65-F5344CB8AC3E}">
        <p14:creationId xmlns:p14="http://schemas.microsoft.com/office/powerpoint/2010/main" val="169534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Construction &amp; Engineering &amp; </a:t>
            </a:r>
            <a:r>
              <a:rPr lang="nl-NL" sz="1600" err="1"/>
              <a:t>Outside</a:t>
            </a:r>
            <a:r>
              <a:rPr lang="nl-NL" sz="1600"/>
              <a:t> </a:t>
            </a:r>
            <a:r>
              <a:rPr lang="nl-NL" sz="1600" err="1"/>
              <a:t>Risks</a:t>
            </a:r>
            <a:endParaRPr lang="nl-NL" sz="1600"/>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a:pPr/>
              <a:t>3</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1602824625"/>
              </p:ext>
            </p:extLst>
          </p:nvPr>
        </p:nvGraphicFramePr>
        <p:xfrm>
          <a:off x="107504" y="836712"/>
          <a:ext cx="8884096" cy="5544616"/>
        </p:xfrm>
        <a:graphic>
          <a:graphicData uri="http://schemas.openxmlformats.org/drawingml/2006/table">
            <a:tbl>
              <a:tblPr/>
              <a:tblGrid>
                <a:gridCol w="8884096">
                  <a:extLst>
                    <a:ext uri="{9D8B030D-6E8A-4147-A177-3AD203B41FA5}">
                      <a16:colId xmlns:a16="http://schemas.microsoft.com/office/drawing/2014/main" val="4003854713"/>
                    </a:ext>
                  </a:extLst>
                </a:gridCol>
              </a:tblGrid>
              <a:tr h="5544616">
                <a:tc>
                  <a:txBody>
                    <a:bodyPr/>
                    <a:lstStyle/>
                    <a:p>
                      <a:pPr marL="285750" indent="-285750" algn="l">
                        <a:buFont typeface="Arial" panose="020B0604020202020204" pitchFamily="34" charset="0"/>
                        <a:buChar char="•"/>
                      </a:pPr>
                      <a:r>
                        <a:rPr lang="nl-NL" sz="1400" b="1">
                          <a:effectLst/>
                          <a:latin typeface="Arial"/>
                          <a:ea typeface="Calibri"/>
                          <a:cs typeface="Arial"/>
                        </a:rPr>
                        <a:t>Wijzigingen Risk </a:t>
                      </a:r>
                      <a:r>
                        <a:rPr lang="nl-NL" sz="1400" b="1" err="1">
                          <a:effectLst/>
                          <a:latin typeface="Arial"/>
                          <a:ea typeface="Calibri"/>
                          <a:cs typeface="Arial"/>
                        </a:rPr>
                        <a:t>appetite</a:t>
                      </a:r>
                      <a:endParaRPr lang="nl-NL" sz="1400">
                        <a:effectLst/>
                        <a:latin typeface="Arial"/>
                        <a:ea typeface="Calibri"/>
                        <a:cs typeface="Arial"/>
                      </a:endParaRPr>
                    </a:p>
                    <a:p>
                      <a:pPr marL="800100" lvl="1" indent="-342900" algn="l">
                        <a:buFont typeface="Wingdings" panose="05000000000000000000" pitchFamily="2" charset="2"/>
                        <a:buChar char="Ø"/>
                      </a:pPr>
                      <a:r>
                        <a:rPr lang="nl-NL" sz="1400">
                          <a:effectLst/>
                          <a:latin typeface="Arial"/>
                          <a:ea typeface="Calibri"/>
                          <a:cs typeface="Arial"/>
                        </a:rPr>
                        <a:t>Avéro beweegt mee in de markt als het gaat om het verzekeren van nieuwe technologieën op het gebied van Renewable Energy en op de CAR.</a:t>
                      </a:r>
                    </a:p>
                    <a:p>
                      <a:pPr marL="800100" lvl="1" indent="-342900" algn="l">
                        <a:buFont typeface="Wingdings" panose="05000000000000000000" pitchFamily="2" charset="2"/>
                        <a:buChar char="Ø"/>
                      </a:pPr>
                      <a:r>
                        <a:rPr lang="nl-NL" sz="1400">
                          <a:effectLst/>
                          <a:latin typeface="Arial"/>
                          <a:ea typeface="Calibri"/>
                          <a:cs typeface="Arial"/>
                        </a:rPr>
                        <a:t>Spreiding van risico’s speelt in de evenementen branche.</a:t>
                      </a:r>
                    </a:p>
                    <a:p>
                      <a:pPr marL="800100" lvl="1" indent="-342900" algn="l">
                        <a:buFont typeface="Wingdings" panose="05000000000000000000" pitchFamily="2" charset="2"/>
                        <a:buChar char="Ø"/>
                      </a:pPr>
                      <a:endParaRPr lang="en-US" sz="1400" b="1">
                        <a:effectLst/>
                        <a:latin typeface="Arial" panose="020B060402020202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US" sz="1400" b="1" err="1">
                          <a:effectLst/>
                          <a:latin typeface="Arial"/>
                          <a:ea typeface="Calibri"/>
                          <a:cs typeface="Arial"/>
                        </a:rPr>
                        <a:t>Verwachte</a:t>
                      </a:r>
                      <a:r>
                        <a:rPr lang="en-US" sz="1400" b="1">
                          <a:effectLst/>
                          <a:latin typeface="Arial"/>
                          <a:ea typeface="Calibri"/>
                          <a:cs typeface="Arial"/>
                        </a:rPr>
                        <a:t> </a:t>
                      </a:r>
                      <a:r>
                        <a:rPr lang="en-US" sz="1400" b="1" err="1">
                          <a:effectLst/>
                          <a:latin typeface="Arial"/>
                          <a:ea typeface="Calibri"/>
                          <a:cs typeface="Arial"/>
                        </a:rPr>
                        <a:t>wijzigingen</a:t>
                      </a:r>
                      <a:r>
                        <a:rPr lang="en-US" sz="1400" b="1">
                          <a:effectLst/>
                          <a:latin typeface="Arial"/>
                          <a:ea typeface="Calibri"/>
                          <a:cs typeface="Arial"/>
                        </a:rPr>
                        <a:t> </a:t>
                      </a:r>
                      <a:r>
                        <a:rPr lang="nl-NL" sz="1400" b="1" noProof="0">
                          <a:effectLst/>
                          <a:latin typeface="Arial"/>
                          <a:ea typeface="Calibri"/>
                          <a:cs typeface="Arial"/>
                        </a:rPr>
                        <a:t>huidige</a:t>
                      </a:r>
                      <a:r>
                        <a:rPr lang="en-US" sz="1400" b="1">
                          <a:effectLst/>
                          <a:latin typeface="Arial"/>
                          <a:ea typeface="Calibri"/>
                          <a:cs typeface="Arial"/>
                        </a:rPr>
                        <a:t> </a:t>
                      </a:r>
                      <a:r>
                        <a:rPr lang="nl-NL" sz="1400" b="1" noProof="0">
                          <a:effectLst/>
                          <a:latin typeface="Arial"/>
                          <a:ea typeface="Calibri"/>
                          <a:cs typeface="Arial"/>
                        </a:rPr>
                        <a:t>portefeuille</a:t>
                      </a:r>
                      <a:endParaRPr lang="nl-NL" sz="1400" noProof="0">
                        <a:effectLst/>
                        <a:latin typeface="Arial"/>
                        <a:ea typeface="Calibri"/>
                        <a:cs typeface="Arial"/>
                      </a:endParaRPr>
                    </a:p>
                    <a:p>
                      <a:pPr marL="800100" lvl="1" indent="-342900" algn="l">
                        <a:buFont typeface="Wingdings" panose="05000000000000000000" pitchFamily="2" charset="2"/>
                        <a:buChar char="Ø"/>
                      </a:pPr>
                      <a:r>
                        <a:rPr lang="nl-NL" sz="1400">
                          <a:effectLst/>
                          <a:latin typeface="Arial"/>
                          <a:ea typeface="Calibri"/>
                          <a:cs typeface="Arial"/>
                        </a:rPr>
                        <a:t>Aanpassingen voor houtbouw hoogbouw verwacht.</a:t>
                      </a:r>
                    </a:p>
                    <a:p>
                      <a:pPr marL="800100" lvl="1" indent="-342900" algn="l">
                        <a:buFont typeface="Wingdings" panose="05000000000000000000" pitchFamily="2" charset="2"/>
                        <a:buChar char="Ø"/>
                      </a:pPr>
                      <a:r>
                        <a:rPr lang="nl-NL" sz="1400">
                          <a:effectLst/>
                          <a:latin typeface="Arial"/>
                          <a:ea typeface="Calibri"/>
                          <a:cs typeface="Arial"/>
                        </a:rPr>
                        <a:t>Toename Risk Engineering.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a:effectLst/>
                          <a:latin typeface="Arial"/>
                          <a:ea typeface="Calibri"/>
                          <a:cs typeface="Arial"/>
                        </a:rPr>
                        <a:t>Verhoging van premie voor evenementen door extreem weer. Beperkingen bijvoorbeeld in de ondergrond zijn in ontwikkeling.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noProof="0">
                          <a:solidFill>
                            <a:schemeClr val="tx1"/>
                          </a:solidFill>
                          <a:effectLst/>
                          <a:latin typeface="Arial"/>
                          <a:ea typeface="Calibri"/>
                          <a:cs typeface="Arial"/>
                        </a:rPr>
                        <a:t>Individuele</a:t>
                      </a:r>
                      <a:r>
                        <a:rPr lang="en-US" sz="1400" b="0">
                          <a:solidFill>
                            <a:schemeClr val="tx1"/>
                          </a:solidFill>
                          <a:effectLst/>
                          <a:latin typeface="Arial"/>
                          <a:ea typeface="Calibri"/>
                          <a:cs typeface="Arial"/>
                        </a:rPr>
                        <a:t> </a:t>
                      </a:r>
                      <a:r>
                        <a:rPr lang="nl-NL" sz="1400" b="0" noProof="0">
                          <a:solidFill>
                            <a:schemeClr val="tx1"/>
                          </a:solidFill>
                          <a:effectLst/>
                          <a:latin typeface="Arial"/>
                          <a:ea typeface="Calibri"/>
                          <a:cs typeface="Arial"/>
                        </a:rPr>
                        <a:t>beoordeling</a:t>
                      </a:r>
                      <a:r>
                        <a:rPr lang="en-US" sz="1400" b="0">
                          <a:solidFill>
                            <a:schemeClr val="tx1"/>
                          </a:solidFill>
                          <a:effectLst/>
                          <a:latin typeface="Arial"/>
                          <a:ea typeface="Calibri"/>
                          <a:cs typeface="Arial"/>
                        </a:rPr>
                        <a:t> van </a:t>
                      </a:r>
                      <a:r>
                        <a:rPr lang="nl-NL" sz="1400" b="0" noProof="0">
                          <a:solidFill>
                            <a:schemeClr val="tx1"/>
                          </a:solidFill>
                          <a:effectLst/>
                          <a:latin typeface="Arial"/>
                          <a:ea typeface="Calibri"/>
                          <a:cs typeface="Arial"/>
                        </a:rPr>
                        <a:t>polissen</a:t>
                      </a:r>
                      <a:r>
                        <a:rPr lang="en-US" sz="1400" b="0">
                          <a:solidFill>
                            <a:schemeClr val="tx1"/>
                          </a:solidFill>
                          <a:effectLst/>
                          <a:latin typeface="Arial"/>
                          <a:ea typeface="Calibri"/>
                          <a:cs typeface="Arial"/>
                        </a:rPr>
                        <a:t> met </a:t>
                      </a:r>
                      <a:r>
                        <a:rPr lang="nl-NL" sz="1400" b="0" noProof="0">
                          <a:solidFill>
                            <a:schemeClr val="tx1"/>
                          </a:solidFill>
                          <a:effectLst/>
                          <a:latin typeface="Arial"/>
                          <a:ea typeface="Calibri"/>
                          <a:cs typeface="Arial"/>
                        </a:rPr>
                        <a:t>een</a:t>
                      </a:r>
                      <a:r>
                        <a:rPr lang="en-US" sz="1400" b="0">
                          <a:solidFill>
                            <a:schemeClr val="tx1"/>
                          </a:solidFill>
                          <a:effectLst/>
                          <a:latin typeface="Arial"/>
                          <a:ea typeface="Calibri"/>
                          <a:cs typeface="Arial"/>
                        </a:rPr>
                        <a:t> </a:t>
                      </a:r>
                      <a:r>
                        <a:rPr lang="nl-NL" sz="1400" b="0" noProof="0">
                          <a:solidFill>
                            <a:schemeClr val="tx1"/>
                          </a:solidFill>
                          <a:effectLst/>
                          <a:latin typeface="Arial"/>
                          <a:ea typeface="Calibri"/>
                          <a:cs typeface="Arial"/>
                        </a:rPr>
                        <a:t>verhoogd</a:t>
                      </a:r>
                      <a:r>
                        <a:rPr lang="en-US" sz="1400" b="0">
                          <a:solidFill>
                            <a:schemeClr val="tx1"/>
                          </a:solidFill>
                          <a:effectLst/>
                          <a:latin typeface="Arial"/>
                          <a:ea typeface="Calibri"/>
                          <a:cs typeface="Arial"/>
                        </a:rPr>
                        <a:t> </a:t>
                      </a:r>
                      <a:r>
                        <a:rPr lang="nl-NL" sz="1400" b="0" noProof="0">
                          <a:solidFill>
                            <a:schemeClr val="tx1"/>
                          </a:solidFill>
                          <a:effectLst/>
                          <a:latin typeface="Arial"/>
                          <a:ea typeface="Calibri"/>
                          <a:cs typeface="Arial"/>
                        </a:rPr>
                        <a:t>schadeverloop</a:t>
                      </a:r>
                      <a:r>
                        <a:rPr lang="en-US" sz="1400" b="0">
                          <a:solidFill>
                            <a:schemeClr val="tx1"/>
                          </a:solidFill>
                          <a:effectLst/>
                          <a:latin typeface="Arial"/>
                          <a:ea typeface="Calibri"/>
                          <a:cs typeface="Arial"/>
                        </a:rPr>
                        <a:t>.</a:t>
                      </a:r>
                    </a:p>
                    <a:p>
                      <a:pPr marL="457200" lvl="1" indent="0" algn="l">
                        <a:buFont typeface="Wingdings" panose="05000000000000000000" pitchFamily="2" charset="2"/>
                        <a:buNone/>
                      </a:pP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698990937"/>
                  </a:ext>
                </a:extLst>
              </a:tr>
            </a:tbl>
          </a:graphicData>
        </a:graphic>
      </p:graphicFrame>
    </p:spTree>
    <p:extLst>
      <p:ext uri="{BB962C8B-B14F-4D97-AF65-F5344CB8AC3E}">
        <p14:creationId xmlns:p14="http://schemas.microsoft.com/office/powerpoint/2010/main" val="365748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Property</a:t>
            </a:r>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a:pPr/>
              <a:t>4</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3380662396"/>
              </p:ext>
            </p:extLst>
          </p:nvPr>
        </p:nvGraphicFramePr>
        <p:xfrm>
          <a:off x="385793" y="1192510"/>
          <a:ext cx="8668072" cy="10299111"/>
        </p:xfrm>
        <a:graphic>
          <a:graphicData uri="http://schemas.openxmlformats.org/drawingml/2006/table">
            <a:tbl>
              <a:tblPr/>
              <a:tblGrid>
                <a:gridCol w="8668072">
                  <a:extLst>
                    <a:ext uri="{9D8B030D-6E8A-4147-A177-3AD203B41FA5}">
                      <a16:colId xmlns:a16="http://schemas.microsoft.com/office/drawing/2014/main" val="4003854713"/>
                    </a:ext>
                  </a:extLst>
                </a:gridCol>
              </a:tblGrid>
              <a:tr h="4754495">
                <a:tc>
                  <a:txBody>
                    <a:bodyPr/>
                    <a:lstStyle/>
                    <a:p>
                      <a:pPr marL="342900" lvl="0" indent="-342900" algn="l">
                        <a:buFont typeface="Symbol" panose="05050102010706020507" pitchFamily="18" charset="2"/>
                        <a:buChar char=""/>
                      </a:pPr>
                      <a:r>
                        <a:rPr lang="nl-NL" sz="1400" b="1">
                          <a:effectLst/>
                          <a:latin typeface="Arial"/>
                          <a:ea typeface="Calibri"/>
                          <a:cs typeface="Arial"/>
                        </a:rPr>
                        <a:t>Marktontwikkelingen:</a:t>
                      </a:r>
                    </a:p>
                    <a:p>
                      <a:pPr marL="742950" lvl="1" indent="-285750" algn="l">
                        <a:buFont typeface="Wingdings" panose="05000000000000000000" pitchFamily="2" charset="2"/>
                        <a:buChar char="Ø"/>
                      </a:pPr>
                      <a:r>
                        <a:rPr lang="nl-NL" sz="1400" b="0">
                          <a:effectLst/>
                          <a:latin typeface="Arial"/>
                          <a:ea typeface="Calibri"/>
                          <a:cs typeface="Arial"/>
                        </a:rPr>
                        <a:t>Er is voldoende brandcapaciteit in de markt.</a:t>
                      </a:r>
                    </a:p>
                    <a:p>
                      <a:pPr marL="742950" lvl="1" indent="-285750" algn="l">
                        <a:buFont typeface="Wingdings" panose="05000000000000000000" pitchFamily="2" charset="2"/>
                        <a:buChar char="Ø"/>
                      </a:pPr>
                      <a:r>
                        <a:rPr lang="nl-NL" sz="1400" b="0" i="0" u="none" strike="noStrike" noProof="0">
                          <a:effectLst/>
                        </a:rPr>
                        <a:t>De energietransitie en andere manieren van werken, bouwen en materiaalgebruik brengen nieuwe risico’s met zich mee;</a:t>
                      </a:r>
                    </a:p>
                    <a:p>
                      <a:pPr marL="742950" lvl="1" indent="-285750" algn="l">
                        <a:buFont typeface="Wingdings" panose="05000000000000000000" pitchFamily="2" charset="2"/>
                        <a:buChar char="Ø"/>
                      </a:pPr>
                      <a:r>
                        <a:rPr lang="nl-NL" sz="1400" b="0" i="0" u="none" strike="noStrike" kern="1200">
                          <a:solidFill>
                            <a:schemeClr val="accent2">
                              <a:lumMod val="49000"/>
                            </a:schemeClr>
                          </a:solidFill>
                          <a:effectLst/>
                          <a:latin typeface="Arial"/>
                          <a:ea typeface="Calibri"/>
                          <a:cs typeface="Arial"/>
                        </a:rPr>
                        <a:t>De huidige geopolitieke omstandigheden zullen naar verwachting impact hebben binnen de verzekeringssector</a:t>
                      </a:r>
                    </a:p>
                    <a:p>
                      <a:pPr marL="742950" lvl="1" indent="-285750" algn="l">
                        <a:buFont typeface="Wingdings" panose="05000000000000000000" pitchFamily="2" charset="2"/>
                        <a:buChar char="Ø"/>
                      </a:pPr>
                      <a:endParaRPr lang="nl-NL" sz="1400" b="0" i="0" u="none" strike="noStrike" kern="1200">
                        <a:solidFill>
                          <a:schemeClr val="accent2">
                            <a:lumMod val="49000"/>
                          </a:schemeClr>
                        </a:solidFill>
                        <a:effectLst/>
                        <a:latin typeface="Arial"/>
                        <a:ea typeface="Calibri"/>
                        <a:cs typeface="Arial"/>
                      </a:endParaRPr>
                    </a:p>
                    <a:p>
                      <a:pPr marL="342900" lvl="0" indent="-342900" algn="l">
                        <a:buFont typeface="Symbol" panose="05050102010706020507" pitchFamily="18" charset="2"/>
                        <a:buChar char=""/>
                      </a:pPr>
                      <a:r>
                        <a:rPr lang="nl-NL" sz="1400" b="1">
                          <a:effectLst/>
                          <a:latin typeface="Arial"/>
                          <a:ea typeface="Calibri"/>
                          <a:cs typeface="Arial"/>
                        </a:rPr>
                        <a:t>Wijzigingen Risk appetite</a:t>
                      </a:r>
                    </a:p>
                    <a:p>
                      <a:pPr marL="742950" lvl="1" indent="-285750" algn="l">
                        <a:buFont typeface="Wingdings" panose="05000000000000000000" pitchFamily="2" charset="2"/>
                        <a:buChar char="Ø"/>
                      </a:pPr>
                      <a:r>
                        <a:rPr lang="nl-NL" sz="1400" b="0">
                          <a:effectLst/>
                          <a:latin typeface="Arial"/>
                          <a:ea typeface="Calibri"/>
                          <a:cs typeface="Arial"/>
                        </a:rPr>
                        <a:t>De risk appetite van Avéro Achmea, die gelijk is aan de overige merken van Achmea, is zeer breed. </a:t>
                      </a:r>
                    </a:p>
                    <a:p>
                      <a:pPr marL="742950" lvl="1" indent="-285750" algn="l">
                        <a:buFont typeface="Wingdings" panose="05000000000000000000" pitchFamily="2" charset="2"/>
                        <a:buChar char="Ø"/>
                      </a:pPr>
                      <a:r>
                        <a:rPr lang="nl-NL" sz="1400" b="0">
                          <a:effectLst/>
                          <a:latin typeface="Arial"/>
                          <a:ea typeface="Calibri"/>
                          <a:cs typeface="Arial"/>
                        </a:rPr>
                        <a:t>De beschikbare maximale capaciteit is eerder verhoogd, waarmee we beter kunnen inspelen op nieuwe aanvragen en uitbreidingen van bestaande posten.</a:t>
                      </a:r>
                      <a:endParaRPr lang="nl-NL"/>
                    </a:p>
                    <a:p>
                      <a:pPr marL="742950" lvl="1" indent="-285750" algn="l">
                        <a:buFont typeface="Wingdings" panose="05000000000000000000" pitchFamily="2" charset="2"/>
                        <a:buChar char="Ø"/>
                      </a:pPr>
                      <a:r>
                        <a:rPr lang="nl-NL" sz="1400" b="0">
                          <a:effectLst/>
                          <a:latin typeface="Arial"/>
                          <a:ea typeface="Calibri"/>
                          <a:cs typeface="Arial"/>
                        </a:rPr>
                        <a:t>Voor het aandeel in coassurantie is het mogelijk om dekking te verlenen voor niet-primaire waterkeringen op de brandverzekering. Deze is gelijkgesteld aan de overige merken van Achmea.</a:t>
                      </a:r>
                      <a:endParaRPr lang="nl-NL"/>
                    </a:p>
                    <a:p>
                      <a:pPr marL="742950" lvl="1" indent="-285750" algn="l">
                        <a:buFont typeface="Wingdings" panose="05000000000000000000" pitchFamily="2" charset="2"/>
                        <a:buChar char="Ø"/>
                      </a:pPr>
                      <a:r>
                        <a:rPr lang="nl-NL" sz="1400" b="0" i="0" u="none" strike="noStrike" noProof="0">
                          <a:effectLst/>
                        </a:rPr>
                        <a:t>Achmea heeft mogelijkheden voor het verzekeren van duurzaamheidsrisico's met daaraan gekoppelde sectoren zoals EOS systemen, kleine risico’s groene waterstof, houtbouw etc.</a:t>
                      </a:r>
                      <a:endParaRPr lang="nl-NL" sz="1400" b="0">
                        <a:effectLst/>
                        <a:latin typeface="Arial"/>
                        <a:ea typeface="Calibri"/>
                        <a:cs typeface="Arial"/>
                      </a:endParaRPr>
                    </a:p>
                    <a:p>
                      <a:pPr marL="742950" lvl="1" indent="-285750" algn="l">
                        <a:buFont typeface="Wingdings" panose="05000000000000000000" pitchFamily="2" charset="2"/>
                        <a:buChar char="Ø"/>
                      </a:pPr>
                      <a:r>
                        <a:rPr lang="nl-NL" sz="1400" b="0" i="0" u="none" strike="noStrike" noProof="0">
                          <a:effectLst/>
                        </a:rPr>
                        <a:t>De beschikbare capaciteit voor Renewable Energy is recent opnieuw verhoogd.</a:t>
                      </a:r>
                    </a:p>
                    <a:p>
                      <a:pPr marL="742950" lvl="1" indent="-285750" algn="l">
                        <a:buFont typeface="Wingdings" panose="05000000000000000000" pitchFamily="2" charset="2"/>
                        <a:buChar char="Ø"/>
                      </a:pPr>
                      <a:endParaRPr lang="nl-NL" sz="1400" b="0">
                        <a:effectLst/>
                        <a:latin typeface="Arial"/>
                        <a:ea typeface="Calibri"/>
                        <a:cs typeface="Arial"/>
                      </a:endParaRPr>
                    </a:p>
                    <a:p>
                      <a:pPr marL="342900" lvl="0" indent="-342900" algn="l">
                        <a:buFont typeface="Symbol" panose="05050102010706020507" pitchFamily="18" charset="2"/>
                        <a:buChar char=""/>
                      </a:pPr>
                      <a:r>
                        <a:rPr lang="en-US" sz="1400" b="1" dirty="0" err="1">
                          <a:effectLst/>
                          <a:latin typeface="Arial"/>
                          <a:ea typeface="Calibri"/>
                          <a:cs typeface="Arial"/>
                        </a:rPr>
                        <a:t>Verwachte</a:t>
                      </a:r>
                      <a:r>
                        <a:rPr lang="en-US" sz="1400" b="1" dirty="0">
                          <a:effectLst/>
                          <a:latin typeface="Arial"/>
                          <a:ea typeface="Calibri"/>
                          <a:cs typeface="Arial"/>
                        </a:rPr>
                        <a:t> </a:t>
                      </a:r>
                      <a:r>
                        <a:rPr lang="nl-NL" sz="1400" b="1" noProof="0" dirty="0">
                          <a:effectLst/>
                          <a:latin typeface="Arial"/>
                          <a:ea typeface="Calibri"/>
                          <a:cs typeface="Arial"/>
                        </a:rPr>
                        <a:t>wijzigingen huidige portefeuille</a:t>
                      </a:r>
                    </a:p>
                    <a:p>
                      <a:pPr marL="742950" lvl="1" indent="-285750" algn="l">
                        <a:buClr>
                          <a:srgbClr val="555555"/>
                        </a:buClr>
                        <a:buFont typeface="Wingdings" panose="05000000000000000000" pitchFamily="2" charset="2"/>
                        <a:buChar char="Ø"/>
                      </a:pPr>
                      <a:r>
                        <a:rPr lang="nl-NL" sz="1400" b="0" i="0" u="none" strike="noStrike" noProof="0">
                          <a:solidFill>
                            <a:srgbClr val="555555"/>
                          </a:solidFill>
                          <a:effectLst/>
                          <a:latin typeface="Arial"/>
                        </a:rPr>
                        <a:t>Gezien de uitbreiding van de capaciteit kan Avéro Achmea vaker de leadpositie innemen.</a:t>
                      </a:r>
                      <a:endParaRPr lang="nl-NL" sz="1400" b="0" noProof="0">
                        <a:effectLst/>
                        <a:latin typeface="Arial"/>
                        <a:ea typeface="Calibri"/>
                        <a:cs typeface="Arial"/>
                      </a:endParaRPr>
                    </a:p>
                    <a:p>
                      <a:pPr marL="742950" lvl="1" indent="-285750" algn="l">
                        <a:buFont typeface="Wingdings" panose="05000000000000000000" pitchFamily="2" charset="2"/>
                        <a:buChar char="Ø"/>
                      </a:pPr>
                      <a:r>
                        <a:rPr lang="nl-NL" sz="1400" b="0" noProof="0">
                          <a:effectLst/>
                          <a:latin typeface="Arial"/>
                          <a:ea typeface="Calibri"/>
                          <a:cs typeface="Arial"/>
                        </a:rPr>
                        <a:t>Individuele beoordeling van polissen met een verhoogd schadeverloop.</a:t>
                      </a:r>
                    </a:p>
                    <a:p>
                      <a:pPr marL="742950" lvl="1" indent="-285750" algn="l">
                        <a:buFont typeface="Wingdings" panose="05000000000000000000" pitchFamily="2" charset="2"/>
                        <a:buChar char="ü"/>
                      </a:pPr>
                      <a:endParaRPr lang="nl-NL" sz="1400" b="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698990937"/>
                  </a:ext>
                </a:extLst>
              </a:tr>
              <a:tr h="5544616">
                <a:tc>
                  <a:txBody>
                    <a:bodyPr/>
                    <a:lstStyle/>
                    <a:p>
                      <a:pPr marL="0" lvl="0" indent="0" algn="l">
                        <a:buFont typeface="Symbol" panose="05050102010706020507" pitchFamily="18" charset="2"/>
                        <a:buNone/>
                      </a:pPr>
                      <a:endParaRPr lang="nl-NL" sz="140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1591551382"/>
                  </a:ext>
                </a:extLst>
              </a:tr>
            </a:tbl>
          </a:graphicData>
        </a:graphic>
      </p:graphicFrame>
    </p:spTree>
    <p:extLst>
      <p:ext uri="{BB962C8B-B14F-4D97-AF65-F5344CB8AC3E}">
        <p14:creationId xmlns:p14="http://schemas.microsoft.com/office/powerpoint/2010/main" val="347992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Liability</a:t>
            </a:r>
          </a:p>
        </p:txBody>
      </p:sp>
      <p:sp>
        <p:nvSpPr>
          <p:cNvPr id="5" name="Tijdelijke aanduiding voor dianummer 4"/>
          <p:cNvSpPr>
            <a:spLocks noGrp="1"/>
          </p:cNvSpPr>
          <p:nvPr>
            <p:ph type="sldNum" sz="quarter" idx="12"/>
          </p:nvPr>
        </p:nvSpPr>
        <p:spPr>
          <a:xfrm>
            <a:off x="7089978" y="152401"/>
            <a:ext cx="1905000" cy="363537"/>
          </a:xfrm>
        </p:spPr>
        <p:txBody>
          <a:bodyPr/>
          <a:lstStyle/>
          <a:p>
            <a:fld id="{F070B54B-626D-4ECF-97F7-907B485921EF}" type="slidenum">
              <a:rPr lang="nl-NL"/>
              <a:pPr/>
              <a:t>5</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2392819961"/>
              </p:ext>
            </p:extLst>
          </p:nvPr>
        </p:nvGraphicFramePr>
        <p:xfrm>
          <a:off x="107504" y="836712"/>
          <a:ext cx="8884096" cy="5544616"/>
        </p:xfrm>
        <a:graphic>
          <a:graphicData uri="http://schemas.openxmlformats.org/drawingml/2006/table">
            <a:tbl>
              <a:tblPr/>
              <a:tblGrid>
                <a:gridCol w="8884096">
                  <a:extLst>
                    <a:ext uri="{9D8B030D-6E8A-4147-A177-3AD203B41FA5}">
                      <a16:colId xmlns:a16="http://schemas.microsoft.com/office/drawing/2014/main" val="4003854713"/>
                    </a:ext>
                  </a:extLst>
                </a:gridCol>
              </a:tblGrid>
              <a:tr h="5544616">
                <a:tc>
                  <a:txBody>
                    <a:bodyPr/>
                    <a:lstStyle/>
                    <a:p>
                      <a:pPr marL="285750" lvl="0" indent="-285750" algn="l">
                        <a:lnSpc>
                          <a:spcPct val="100000"/>
                        </a:lnSpc>
                        <a:spcBef>
                          <a:spcPts val="0"/>
                        </a:spcBef>
                        <a:spcAft>
                          <a:spcPts val="0"/>
                        </a:spcAft>
                        <a:buFont typeface="Arial" panose="020B0604020202020204" pitchFamily="34" charset="0"/>
                        <a:buChar char="•"/>
                      </a:pPr>
                      <a:r>
                        <a:rPr lang="nl-NL" sz="1400" b="1" i="0" u="none" strike="noStrike" noProof="0">
                          <a:effectLst/>
                          <a:latin typeface="Arial"/>
                          <a:cs typeface="Arial"/>
                        </a:rPr>
                        <a:t>Marktontwikkelingen</a:t>
                      </a:r>
                      <a:endParaRPr lang="nl-NL" sz="1400" b="0" i="0" u="none" strike="noStrike" noProof="0">
                        <a:effectLst/>
                        <a:latin typeface="Arial" panose="020B0604020202020204" pitchFamily="34" charset="0"/>
                        <a:cs typeface="Arial" panose="020B0604020202020204" pitchFamily="34" charset="0"/>
                      </a:endParaRPr>
                    </a:p>
                    <a:p>
                      <a:pPr marL="742950" lvl="1" indent="-285750" algn="l">
                        <a:lnSpc>
                          <a:spcPct val="100000"/>
                        </a:lnSpc>
                        <a:spcBef>
                          <a:spcPts val="0"/>
                        </a:spcBef>
                        <a:spcAft>
                          <a:spcPts val="0"/>
                        </a:spcAft>
                        <a:buFont typeface="Wingdings" panose="05000000000000000000" pitchFamily="2" charset="2"/>
                        <a:buChar char="Ø"/>
                      </a:pPr>
                      <a:r>
                        <a:rPr lang="nl-NL" sz="1400">
                          <a:solidFill>
                            <a:schemeClr val="tx1"/>
                          </a:solidFill>
                          <a:latin typeface="Arial"/>
                          <a:cs typeface="Arial"/>
                        </a:rPr>
                        <a:t>Verharding van de herverzekeringsmarkt en stijging herverzekeringskosten.</a:t>
                      </a:r>
                    </a:p>
                    <a:p>
                      <a:pPr marL="742950" lvl="1" indent="-285750" algn="l">
                        <a:lnSpc>
                          <a:spcPct val="100000"/>
                        </a:lnSpc>
                        <a:spcBef>
                          <a:spcPts val="0"/>
                        </a:spcBef>
                        <a:spcAft>
                          <a:spcPts val="0"/>
                        </a:spcAft>
                        <a:buFont typeface="Wingdings" panose="05000000000000000000" pitchFamily="2" charset="2"/>
                        <a:buChar char="Ø"/>
                      </a:pPr>
                      <a:r>
                        <a:rPr lang="nl-NL" sz="1400" b="0" i="0" u="none" strike="noStrike" noProof="0">
                          <a:solidFill>
                            <a:srgbClr val="555555"/>
                          </a:solidFill>
                          <a:latin typeface="Arial"/>
                        </a:rPr>
                        <a:t>Er is in zijn algemeenheid voldoende capaciteit in de markt.</a:t>
                      </a:r>
                      <a:endParaRPr lang="nl-NL" sz="1400">
                        <a:solidFill>
                          <a:schemeClr val="tx1"/>
                        </a:solidFill>
                        <a:latin typeface="Arial"/>
                        <a:cs typeface="Arial"/>
                      </a:endParaRPr>
                    </a:p>
                    <a:p>
                      <a:pPr marL="742950" lvl="1" indent="-285750" algn="l">
                        <a:lnSpc>
                          <a:spcPct val="100000"/>
                        </a:lnSpc>
                        <a:spcBef>
                          <a:spcPts val="0"/>
                        </a:spcBef>
                        <a:spcAft>
                          <a:spcPts val="0"/>
                        </a:spcAft>
                        <a:buFont typeface="Wingdings" panose="05000000000000000000" pitchFamily="2" charset="2"/>
                        <a:buChar char="Ø"/>
                      </a:pPr>
                      <a:r>
                        <a:rPr lang="nl-NL" sz="1400">
                          <a:solidFill>
                            <a:schemeClr val="tx1"/>
                          </a:solidFill>
                          <a:latin typeface="Arial"/>
                          <a:cs typeface="Arial"/>
                        </a:rPr>
                        <a:t>Stijgende inflatie heeft impact op schadelast.</a:t>
                      </a:r>
                    </a:p>
                    <a:p>
                      <a:pPr marL="742950" lvl="1" indent="-285750" algn="l">
                        <a:lnSpc>
                          <a:spcPct val="100000"/>
                        </a:lnSpc>
                        <a:spcBef>
                          <a:spcPts val="0"/>
                        </a:spcBef>
                        <a:spcAft>
                          <a:spcPts val="0"/>
                        </a:spcAft>
                        <a:buFont typeface="Wingdings" panose="05000000000000000000" pitchFamily="2" charset="2"/>
                        <a:buChar char="Ø"/>
                      </a:pPr>
                      <a:r>
                        <a:rPr lang="nl-NL" sz="1400">
                          <a:solidFill>
                            <a:schemeClr val="tx1"/>
                          </a:solidFill>
                          <a:latin typeface="Arial"/>
                          <a:cs typeface="Arial"/>
                        </a:rPr>
                        <a:t>Gemiddelde schadelast bij personenschade blijft toenemen.</a:t>
                      </a:r>
                    </a:p>
                    <a:p>
                      <a:pPr marL="742950" lvl="1" indent="-285750" algn="l">
                        <a:lnSpc>
                          <a:spcPct val="100000"/>
                        </a:lnSpc>
                        <a:spcBef>
                          <a:spcPts val="0"/>
                        </a:spcBef>
                        <a:spcAft>
                          <a:spcPts val="0"/>
                        </a:spcAft>
                        <a:buFont typeface="Wingdings" panose="05000000000000000000" pitchFamily="2" charset="2"/>
                        <a:buChar char="Ø"/>
                      </a:pPr>
                      <a:r>
                        <a:rPr lang="nl-NL" sz="1400">
                          <a:solidFill>
                            <a:schemeClr val="tx1"/>
                          </a:solidFill>
                          <a:latin typeface="Arial"/>
                          <a:cs typeface="Arial"/>
                        </a:rPr>
                        <a:t>Fusies en/of acquisities waardoor enkele makelaars groeien en hierdoor het aantal makelaars. afneemt. Hierdoor een beweging richting de oprichting van / deelname aan meer pools/covers.</a:t>
                      </a:r>
                    </a:p>
                    <a:p>
                      <a:pPr marL="742950" lvl="1" indent="-285750" algn="l">
                        <a:lnSpc>
                          <a:spcPct val="100000"/>
                        </a:lnSpc>
                        <a:spcBef>
                          <a:spcPts val="0"/>
                        </a:spcBef>
                        <a:spcAft>
                          <a:spcPts val="0"/>
                        </a:spcAft>
                        <a:buFont typeface="Wingdings" panose="05000000000000000000" pitchFamily="2" charset="2"/>
                        <a:buChar char="Ø"/>
                      </a:pPr>
                      <a:r>
                        <a:rPr lang="nl-NL" sz="1400">
                          <a:solidFill>
                            <a:schemeClr val="tx1"/>
                          </a:solidFill>
                          <a:latin typeface="Arial"/>
                          <a:cs typeface="Arial"/>
                        </a:rPr>
                        <a:t>Nieuwe verzekeraars in de Nederlandse markt</a:t>
                      </a:r>
                    </a:p>
                    <a:p>
                      <a:pPr marL="0" lvl="0" indent="0" algn="l">
                        <a:lnSpc>
                          <a:spcPct val="100000"/>
                        </a:lnSpc>
                        <a:spcBef>
                          <a:spcPts val="0"/>
                        </a:spcBef>
                        <a:spcAft>
                          <a:spcPts val="0"/>
                        </a:spcAft>
                        <a:buFont typeface="Arial" panose="05050102010706020507" pitchFamily="18" charset="2"/>
                        <a:buNone/>
                      </a:pPr>
                      <a:endParaRPr lang="nl-NL" sz="140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panose="020B0604020202020204" pitchFamily="34" charset="0"/>
                        <a:buChar char="•"/>
                      </a:pPr>
                      <a:r>
                        <a:rPr lang="nl-NL" sz="1400" b="1" i="0" u="none" strike="noStrike" noProof="0">
                          <a:effectLst/>
                          <a:latin typeface="Arial"/>
                          <a:cs typeface="Arial"/>
                        </a:rPr>
                        <a:t>Wijzigingen risk </a:t>
                      </a:r>
                      <a:r>
                        <a:rPr lang="nl-NL" sz="1400" b="1" i="0" u="none" strike="noStrike" noProof="0" err="1">
                          <a:effectLst/>
                          <a:latin typeface="Arial"/>
                          <a:cs typeface="Arial"/>
                        </a:rPr>
                        <a:t>appetite</a:t>
                      </a:r>
                      <a:endParaRPr lang="nl-NL" sz="1400" b="1" i="0" u="none" strike="noStrike" noProof="0">
                        <a:effectLst/>
                        <a:latin typeface="Arial" panose="020B0604020202020204" pitchFamily="34" charset="0"/>
                        <a:cs typeface="Arial" panose="020B0604020202020204" pitchFamily="34" charset="0"/>
                      </a:endParaRPr>
                    </a:p>
                    <a:p>
                      <a:pPr marL="742950" lvl="1" indent="-285750" algn="l">
                        <a:lnSpc>
                          <a:spcPct val="100000"/>
                        </a:lnSpc>
                        <a:spcBef>
                          <a:spcPts val="0"/>
                        </a:spcBef>
                        <a:spcAft>
                          <a:spcPts val="0"/>
                        </a:spcAft>
                        <a:buFont typeface="Wingdings" panose="05000000000000000000" pitchFamily="2" charset="2"/>
                        <a:buChar char="Ø"/>
                      </a:pPr>
                      <a:r>
                        <a:rPr lang="nl-NL" sz="1400" b="0" i="0" u="none" strike="noStrike" noProof="0">
                          <a:solidFill>
                            <a:schemeClr val="tx1"/>
                          </a:solidFill>
                          <a:effectLst/>
                          <a:latin typeface="Arial"/>
                          <a:cs typeface="Arial"/>
                        </a:rPr>
                        <a:t>Geen wijziging in risk </a:t>
                      </a:r>
                      <a:r>
                        <a:rPr lang="nl-NL" sz="1400" b="0" i="0" u="none" strike="noStrike" noProof="0" err="1">
                          <a:solidFill>
                            <a:schemeClr val="tx1"/>
                          </a:solidFill>
                          <a:effectLst/>
                          <a:latin typeface="Arial"/>
                          <a:cs typeface="Arial"/>
                        </a:rPr>
                        <a:t>appetite</a:t>
                      </a:r>
                      <a:r>
                        <a:rPr lang="nl-NL" sz="1400" b="0" i="0" u="none" strike="noStrike" noProof="0">
                          <a:solidFill>
                            <a:schemeClr val="tx1"/>
                          </a:solidFill>
                          <a:effectLst/>
                          <a:latin typeface="Arial"/>
                          <a:cs typeface="Arial"/>
                        </a:rPr>
                        <a:t>. Ook voor 2026 MKB+ tot grote Nederlandse risico’s, met een beperkte uitstap naar corporate en internationaal.</a:t>
                      </a:r>
                      <a:endParaRPr lang="nl-NL" sz="1400" b="0" i="0" u="none" strike="noStrike" noProof="0">
                        <a:solidFill>
                          <a:srgbClr val="FF0000"/>
                        </a:solidFill>
                        <a:effectLst/>
                        <a:latin typeface="Arial" panose="020B0604020202020204" pitchFamily="34" charset="0"/>
                        <a:cs typeface="Arial" panose="020B0604020202020204" pitchFamily="34" charset="0"/>
                      </a:endParaRPr>
                    </a:p>
                    <a:p>
                      <a:pPr marL="0" lvl="0" indent="0" algn="l">
                        <a:lnSpc>
                          <a:spcPct val="100000"/>
                        </a:lnSpc>
                        <a:spcBef>
                          <a:spcPts val="0"/>
                        </a:spcBef>
                        <a:spcAft>
                          <a:spcPts val="0"/>
                        </a:spcAft>
                        <a:buFont typeface="Arial" panose="05050102010706020507" pitchFamily="18" charset="2"/>
                        <a:buChar char="•"/>
                      </a:pPr>
                      <a:endParaRPr lang="nl-NL" sz="1400" b="1" i="0" u="none" strike="noStrike" noProof="0">
                        <a:effectLst/>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panose="020B0604020202020204" pitchFamily="34" charset="0"/>
                        <a:buChar char="•"/>
                      </a:pPr>
                      <a:r>
                        <a:rPr lang="nl-NL" sz="1400" b="1" i="0" u="none" strike="noStrike" noProof="0">
                          <a:effectLst/>
                          <a:latin typeface="Arial"/>
                          <a:cs typeface="Arial"/>
                        </a:rPr>
                        <a:t>Verwachte wijzigingen huidige portefeuille</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noProof="0">
                          <a:solidFill>
                            <a:schemeClr val="tx1"/>
                          </a:solidFill>
                          <a:effectLst/>
                          <a:latin typeface="Arial"/>
                        </a:rPr>
                        <a:t>Individuele</a:t>
                      </a:r>
                      <a:r>
                        <a:rPr lang="en-US" sz="1400" b="0" i="0" u="none" strike="noStrike" noProof="0">
                          <a:solidFill>
                            <a:schemeClr val="tx1"/>
                          </a:solidFill>
                          <a:effectLst/>
                          <a:latin typeface="Arial"/>
                        </a:rPr>
                        <a:t> </a:t>
                      </a:r>
                      <a:r>
                        <a:rPr lang="nl-NL" sz="1400" b="0" i="0" u="none" strike="noStrike" noProof="0">
                          <a:solidFill>
                            <a:schemeClr val="tx1"/>
                          </a:solidFill>
                          <a:effectLst/>
                          <a:latin typeface="Arial"/>
                        </a:rPr>
                        <a:t>beoordeling van polissen met een minder goede </a:t>
                      </a:r>
                      <a:r>
                        <a:rPr lang="nl-NL" sz="1400" b="0" i="0" u="none" strike="noStrike" noProof="0" err="1">
                          <a:solidFill>
                            <a:schemeClr val="tx1"/>
                          </a:solidFill>
                          <a:effectLst/>
                          <a:latin typeface="Arial"/>
                        </a:rPr>
                        <a:t>loss</a:t>
                      </a:r>
                      <a:r>
                        <a:rPr lang="nl-NL" sz="1400" b="0" i="0" u="none" strike="noStrike" noProof="0">
                          <a:solidFill>
                            <a:schemeClr val="tx1"/>
                          </a:solidFill>
                          <a:effectLst/>
                          <a:latin typeface="Arial"/>
                        </a:rPr>
                        <a:t> ratio en/of schade frequentie.</a:t>
                      </a:r>
                    </a:p>
                    <a:p>
                      <a:pPr marL="742950" marR="0" lvl="1" indent="-285750" algn="l">
                        <a:lnSpc>
                          <a:spcPct val="100000"/>
                        </a:lnSpc>
                        <a:spcBef>
                          <a:spcPts val="0"/>
                        </a:spcBef>
                        <a:spcAft>
                          <a:spcPts val="0"/>
                        </a:spcAft>
                        <a:buClrTx/>
                        <a:buSzTx/>
                        <a:buFont typeface="Wingdings" panose="05000000000000000000" pitchFamily="2" charset="2"/>
                        <a:buChar char="Ø"/>
                      </a:pPr>
                      <a:r>
                        <a:rPr lang="nl-NL" sz="1400" b="0" noProof="0">
                          <a:solidFill>
                            <a:schemeClr val="tx1"/>
                          </a:solidFill>
                          <a:effectLst/>
                          <a:latin typeface="Arial"/>
                          <a:ea typeface="Calibri"/>
                          <a:cs typeface="Arial"/>
                        </a:rPr>
                        <a:t>Herbeoordeling polissen met een hoog PFAS-risico.</a:t>
                      </a:r>
                    </a:p>
                    <a:p>
                      <a:pPr marL="742950" marR="0" lvl="1" indent="-285750" algn="l">
                        <a:lnSpc>
                          <a:spcPct val="100000"/>
                        </a:lnSpc>
                        <a:spcBef>
                          <a:spcPts val="0"/>
                        </a:spcBef>
                        <a:spcAft>
                          <a:spcPts val="0"/>
                        </a:spcAft>
                        <a:buClrTx/>
                        <a:buSzTx/>
                        <a:buFont typeface="Wingdings" panose="05000000000000000000" pitchFamily="2" charset="2"/>
                        <a:buChar char="Ø"/>
                      </a:pPr>
                      <a:r>
                        <a:rPr lang="nl-NL" sz="1400" b="0" noProof="0">
                          <a:solidFill>
                            <a:schemeClr val="tx1"/>
                          </a:solidFill>
                          <a:effectLst/>
                          <a:latin typeface="Arial"/>
                          <a:ea typeface="Calibri"/>
                          <a:cs typeface="Arial"/>
                        </a:rPr>
                        <a:t>Zowel bij prolongatie als mutatie controle van clausuleringen. </a:t>
                      </a:r>
                    </a:p>
                  </a:txBody>
                  <a:tcPr marL="112984" marR="112984" marT="0" marB="0">
                    <a:lnL>
                      <a:noFill/>
                    </a:lnL>
                    <a:lnR>
                      <a:noFill/>
                    </a:lnR>
                    <a:lnT>
                      <a:noFill/>
                    </a:lnT>
                    <a:lnB>
                      <a:noFill/>
                    </a:lnB>
                  </a:tcPr>
                </a:tc>
                <a:extLst>
                  <a:ext uri="{0D108BD9-81ED-4DB2-BD59-A6C34878D82A}">
                    <a16:rowId xmlns:a16="http://schemas.microsoft.com/office/drawing/2014/main" val="698990937"/>
                  </a:ext>
                </a:extLst>
              </a:tr>
            </a:tbl>
          </a:graphicData>
        </a:graphic>
      </p:graphicFrame>
    </p:spTree>
    <p:extLst>
      <p:ext uri="{BB962C8B-B14F-4D97-AF65-F5344CB8AC3E}">
        <p14:creationId xmlns:p14="http://schemas.microsoft.com/office/powerpoint/2010/main" val="346870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Marine</a:t>
            </a:r>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smtClean="0"/>
              <a:pPr/>
              <a:t>6</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1197070487"/>
              </p:ext>
            </p:extLst>
          </p:nvPr>
        </p:nvGraphicFramePr>
        <p:xfrm>
          <a:off x="35960" y="891185"/>
          <a:ext cx="9214366" cy="5204593"/>
        </p:xfrm>
        <a:graphic>
          <a:graphicData uri="http://schemas.openxmlformats.org/drawingml/2006/table">
            <a:tbl>
              <a:tblPr/>
              <a:tblGrid>
                <a:gridCol w="9214366">
                  <a:extLst>
                    <a:ext uri="{9D8B030D-6E8A-4147-A177-3AD203B41FA5}">
                      <a16:colId xmlns:a16="http://schemas.microsoft.com/office/drawing/2014/main" val="4003854713"/>
                    </a:ext>
                  </a:extLst>
                </a:gridCol>
              </a:tblGrid>
              <a:tr h="4991233">
                <a:tc>
                  <a:txBody>
                    <a:bodyPr/>
                    <a:lstStyle/>
                    <a:p>
                      <a:pPr marL="285750" lvl="0" indent="-285750" algn="l">
                        <a:buFont typeface="Arial" panose="020B0604020202020204" pitchFamily="34" charset="0"/>
                        <a:buChar char="•"/>
                      </a:pPr>
                      <a:r>
                        <a:rPr lang="nl-NL" sz="1300" b="1" noProof="0">
                          <a:effectLst/>
                          <a:latin typeface="Arial"/>
                          <a:ea typeface="Calibri"/>
                          <a:cs typeface="Arial"/>
                        </a:rPr>
                        <a:t>Marktontwikkeli</a:t>
                      </a:r>
                      <a:r>
                        <a:rPr lang="nl-NL" sz="1300" b="1" kern="1200" noProof="0">
                          <a:solidFill>
                            <a:schemeClr val="tx1"/>
                          </a:solidFill>
                          <a:effectLst/>
                          <a:latin typeface="Arial"/>
                          <a:ea typeface="Calibri"/>
                          <a:cs typeface="Arial"/>
                        </a:rPr>
                        <a:t>ngen:</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a:solidFill>
                            <a:schemeClr val="tx1"/>
                          </a:solidFill>
                          <a:effectLst/>
                          <a:latin typeface="Arial"/>
                          <a:ea typeface="+mn-ea"/>
                          <a:cs typeface="Arial"/>
                        </a:rPr>
                        <a:t>Verharding van de verzekeringsmarkt. Buitenlandse,- en MGA capaciteit groeit.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a:solidFill>
                            <a:schemeClr val="bg1">
                              <a:lumMod val="25000"/>
                            </a:schemeClr>
                          </a:solidFill>
                          <a:latin typeface="+mn-lt"/>
                          <a:ea typeface="+mn-ea"/>
                        </a:rPr>
                        <a:t>Trend toenemende transportcriminaliteit (digitale) vrachtbeurzen, diefstal/overval en Fake Carriers groeit. Dit wordt een steeds grotere uitdaging voor de markt. </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a:solidFill>
                            <a:schemeClr val="tx1"/>
                          </a:solidFill>
                          <a:effectLst/>
                          <a:latin typeface="Arial"/>
                          <a:ea typeface="+mn-ea"/>
                          <a:cs typeface="Arial"/>
                        </a:rPr>
                        <a:t>Onrustige wereld: het risico op (hybride) conflicten neemt toe. Doorgang door zeestraten staat onder druk en managen van internationaal transport dekkingen wordt complexer. </a:t>
                      </a:r>
                      <a:r>
                        <a:rPr lang="nl-NL" sz="1400" b="0" i="0" u="none" strike="noStrike" kern="1200" noProof="0">
                          <a:solidFill>
                            <a:schemeClr val="tx1"/>
                          </a:solidFill>
                          <a:effectLst/>
                          <a:latin typeface="+mn-lt"/>
                          <a:ea typeface="+mn-ea"/>
                          <a:cs typeface="Arial"/>
                        </a:rPr>
                        <a:t> </a:t>
                      </a:r>
                      <a:endParaRPr lang="nl-NL" sz="1400" b="0" i="0" u="none" strike="noStrike" kern="1200" noProof="0">
                        <a:solidFill>
                          <a:schemeClr val="tx1"/>
                        </a:solidFill>
                        <a:effectLst/>
                        <a:latin typeface="Arial"/>
                        <a:ea typeface="+mn-ea"/>
                        <a:cs typeface="Arial"/>
                      </a:endParaRP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a:solidFill>
                            <a:schemeClr val="tx1"/>
                          </a:solidFill>
                          <a:effectLst/>
                          <a:latin typeface="Arial"/>
                          <a:ea typeface="+mn-ea"/>
                          <a:cs typeface="Arial"/>
                        </a:rPr>
                        <a:t>Stijging in grondstofprijzen/inflatie waardoor impact op omzetten/limieten en anderzijds op schadelast wat invloed zal hebben op premie/eigen risico’s. Prijzen in de markt stijgen niet goed mee.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Fusies en/of acquisities waardoor enkele makelaars groeien en het aantal makelaars afneemt. Hierdoor een beweging richting de oprichting van / deelname aan meer pools/covers.</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a:solidFill>
                            <a:schemeClr val="tx1"/>
                          </a:solidFill>
                          <a:effectLst/>
                          <a:latin typeface="Arial"/>
                          <a:ea typeface="+mn-ea"/>
                          <a:cs typeface="Arial"/>
                        </a:rPr>
                        <a:t>Verdere stijging van emissieloze werkmaterieelobjecten- nu al &gt;50% van nieuwe objecten elektrisch. Ook autonoom begint heel langzaam.</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a:solidFill>
                            <a:schemeClr val="tx1"/>
                          </a:solidFill>
                          <a:latin typeface="+mn-lt"/>
                          <a:ea typeface="+mn-ea"/>
                        </a:rPr>
                        <a:t>Ladingprofiel verandert: elektrische voertuigen, batterijen, chemische en hightech goederen brengen nieuwe en vaak zwaardere risico’s met zich mee.</a:t>
                      </a:r>
                    </a:p>
                    <a:p>
                      <a:pPr marL="457200" marR="0" lvl="1" indent="0" algn="l" rtl="0" eaLnBrk="1" fontAlgn="auto" latinLnBrk="0" hangingPunct="1">
                        <a:lnSpc>
                          <a:spcPct val="100000"/>
                        </a:lnSpc>
                        <a:spcBef>
                          <a:spcPts val="0"/>
                        </a:spcBef>
                        <a:spcAft>
                          <a:spcPts val="0"/>
                        </a:spcAft>
                        <a:buClrTx/>
                        <a:buSzTx/>
                        <a:buFont typeface="Wingdings" panose="05000000000000000000" pitchFamily="2" charset="2"/>
                        <a:buNone/>
                      </a:pPr>
                      <a:endParaRPr lang="nl-NL" sz="1300" noProof="0">
                        <a:solidFill>
                          <a:srgbClr val="FF0000"/>
                        </a:solidFill>
                        <a:effectLst/>
                        <a:latin typeface="+mn-lt"/>
                        <a:ea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nl-NL" sz="1300" b="1" noProof="0">
                          <a:effectLst/>
                          <a:latin typeface="+mn-lt"/>
                          <a:ea typeface="Calibri"/>
                          <a:cs typeface="Times New Roman"/>
                        </a:rPr>
                        <a:t>Wijzigingen Risk appetite</a:t>
                      </a:r>
                      <a:endParaRPr lang="nl-NL" sz="1300" noProof="0">
                        <a:effectLst/>
                        <a:latin typeface="+mn-lt"/>
                        <a:ea typeface="Calibri"/>
                        <a:cs typeface="Times New Roman"/>
                      </a:endParaRP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a:solidFill>
                            <a:schemeClr val="tx1"/>
                          </a:solidFill>
                          <a:effectLst/>
                          <a:latin typeface="Arial"/>
                          <a:ea typeface="+mn-ea"/>
                          <a:cs typeface="Arial"/>
                        </a:rPr>
                        <a:t>Geen aanpassing op risk appetite. Wel meer focus op groei binnenvaart, aanbouw en Yachts.</a:t>
                      </a:r>
                    </a:p>
                    <a:p>
                      <a:pPr marL="742950" marR="0" lvl="1" indent="-285750" algn="l">
                        <a:lnSpc>
                          <a:spcPct val="100000"/>
                        </a:lnSpc>
                        <a:spcBef>
                          <a:spcPts val="0"/>
                        </a:spcBef>
                        <a:spcAft>
                          <a:spcPts val="0"/>
                        </a:spcAft>
                        <a:buClrTx/>
                        <a:buSzTx/>
                        <a:buFont typeface="Wingdings" panose="05000000000000000000" pitchFamily="2" charset="2"/>
                        <a:buChar char="Ø"/>
                      </a:pPr>
                      <a:r>
                        <a:rPr lang="nl-NL" sz="1400" b="0" i="0" u="none" strike="noStrike" kern="1200">
                          <a:solidFill>
                            <a:schemeClr val="tx1"/>
                          </a:solidFill>
                          <a:effectLst/>
                          <a:latin typeface="Arial"/>
                          <a:ea typeface="+mn-ea"/>
                          <a:cs typeface="Arial"/>
                        </a:rPr>
                        <a:t>Er is extra capaciteit voor Cargo (tot 20 mio), Werkmaterieel (incluis aansprakelijkheid) en aanbouw.</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a:solidFill>
                            <a:schemeClr val="tx1"/>
                          </a:solidFill>
                          <a:effectLst/>
                          <a:latin typeface="Arial"/>
                          <a:ea typeface="+mn-ea"/>
                          <a:cs typeface="Arial"/>
                        </a:rPr>
                        <a:t>Voortzetten focus op meer pools en meer lead posities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Voortbouwen op inzet shared business via Eurapco - in project cargo, cargo en species.</a:t>
                      </a:r>
                    </a:p>
                  </a:txBody>
                  <a:tcPr marL="112984" marR="112984" marT="0" marB="0">
                    <a:lnL>
                      <a:noFill/>
                    </a:lnL>
                    <a:lnR>
                      <a:noFill/>
                    </a:lnR>
                    <a:lnT>
                      <a:noFill/>
                    </a:lnT>
                    <a:lnB>
                      <a:noFill/>
                    </a:lnB>
                  </a:tcPr>
                </a:tc>
                <a:extLst>
                  <a:ext uri="{0D108BD9-81ED-4DB2-BD59-A6C34878D82A}">
                    <a16:rowId xmlns:a16="http://schemas.microsoft.com/office/drawing/2014/main" val="698990937"/>
                  </a:ext>
                </a:extLst>
              </a:tr>
              <a:tr h="21298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400" noProof="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2591473662"/>
                  </a:ext>
                </a:extLst>
              </a:tr>
            </a:tbl>
          </a:graphicData>
        </a:graphic>
      </p:graphicFrame>
    </p:spTree>
    <p:extLst>
      <p:ext uri="{BB962C8B-B14F-4D97-AF65-F5344CB8AC3E}">
        <p14:creationId xmlns:p14="http://schemas.microsoft.com/office/powerpoint/2010/main" val="260610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0003-B3E4-0B82-BF09-CB39370C4B72}"/>
            </a:ext>
          </a:extLst>
        </p:cNvPr>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7F709F6-8EE2-803B-887C-F9AD3E37930C}"/>
              </a:ext>
            </a:extLst>
          </p:cNvPr>
          <p:cNvSpPr>
            <a:spLocks noGrp="1"/>
          </p:cNvSpPr>
          <p:nvPr>
            <p:ph type="ftr" sz="quarter" idx="11"/>
          </p:nvPr>
        </p:nvSpPr>
        <p:spPr>
          <a:xfrm>
            <a:off x="2971800" y="152400"/>
            <a:ext cx="5570538" cy="363538"/>
          </a:xfrm>
        </p:spPr>
        <p:txBody>
          <a:bodyPr/>
          <a:lstStyle/>
          <a:p>
            <a:r>
              <a:rPr lang="nl-NL" sz="1600"/>
              <a:t>Marine</a:t>
            </a:r>
          </a:p>
        </p:txBody>
      </p:sp>
      <p:sp>
        <p:nvSpPr>
          <p:cNvPr id="5" name="Tijdelijke aanduiding voor dianummer 4">
            <a:extLst>
              <a:ext uri="{FF2B5EF4-FFF2-40B4-BE49-F238E27FC236}">
                <a16:creationId xmlns:a16="http://schemas.microsoft.com/office/drawing/2014/main" id="{BF33201E-72C4-DFD0-3F20-7CE9CABC0843}"/>
              </a:ext>
            </a:extLst>
          </p:cNvPr>
          <p:cNvSpPr>
            <a:spLocks noGrp="1"/>
          </p:cNvSpPr>
          <p:nvPr>
            <p:ph type="sldNum" sz="quarter" idx="12"/>
          </p:nvPr>
        </p:nvSpPr>
        <p:spPr>
          <a:xfrm>
            <a:off x="7086600" y="157163"/>
            <a:ext cx="1905000" cy="363537"/>
          </a:xfrm>
        </p:spPr>
        <p:txBody>
          <a:bodyPr/>
          <a:lstStyle/>
          <a:p>
            <a:fld id="{F070B54B-626D-4ECF-97F7-907B485921EF}" type="slidenum">
              <a:rPr lang="nl-NL" smtClean="0"/>
              <a:pPr/>
              <a:t>7</a:t>
            </a:fld>
            <a:endParaRPr lang="nl-NL"/>
          </a:p>
        </p:txBody>
      </p:sp>
      <p:graphicFrame>
        <p:nvGraphicFramePr>
          <p:cNvPr id="8" name="Tabel 7">
            <a:extLst>
              <a:ext uri="{FF2B5EF4-FFF2-40B4-BE49-F238E27FC236}">
                <a16:creationId xmlns:a16="http://schemas.microsoft.com/office/drawing/2014/main" id="{8AE20E1F-8C3B-3B4D-D184-CE4A2D8738A6}"/>
              </a:ext>
            </a:extLst>
          </p:cNvPr>
          <p:cNvGraphicFramePr>
            <a:graphicFrameLocks noGrp="1"/>
          </p:cNvGraphicFramePr>
          <p:nvPr>
            <p:extLst>
              <p:ext uri="{D42A27DB-BD31-4B8C-83A1-F6EECF244321}">
                <p14:modId xmlns:p14="http://schemas.microsoft.com/office/powerpoint/2010/main" val="3164340186"/>
              </p:ext>
            </p:extLst>
          </p:nvPr>
        </p:nvGraphicFramePr>
        <p:xfrm>
          <a:off x="35960" y="750013"/>
          <a:ext cx="8842226" cy="4118604"/>
        </p:xfrm>
        <a:graphic>
          <a:graphicData uri="http://schemas.openxmlformats.org/drawingml/2006/table">
            <a:tbl>
              <a:tblPr/>
              <a:tblGrid>
                <a:gridCol w="8842226">
                  <a:extLst>
                    <a:ext uri="{9D8B030D-6E8A-4147-A177-3AD203B41FA5}">
                      <a16:colId xmlns:a16="http://schemas.microsoft.com/office/drawing/2014/main" val="4003854713"/>
                    </a:ext>
                  </a:extLst>
                </a:gridCol>
              </a:tblGrid>
              <a:tr h="3126003">
                <a:tc>
                  <a: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300" b="0" noProof="0">
                        <a:effectLst/>
                        <a:latin typeface="+mn-lt"/>
                        <a:ea typeface="Calibri"/>
                        <a:cs typeface="Arial"/>
                      </a:endParaRPr>
                    </a:p>
                    <a:p>
                      <a:pPr algn="l"/>
                      <a:endParaRPr lang="nl-NL" sz="1300" noProof="0">
                        <a:effectLst/>
                        <a:latin typeface="+mn-lt"/>
                        <a:ea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nl-NL" sz="1300" b="1" noProof="0">
                          <a:effectLst/>
                          <a:latin typeface="+mn-lt"/>
                          <a:ea typeface="Calibri"/>
                          <a:cs typeface="Times New Roman"/>
                        </a:rPr>
                        <a:t>Verwachte wijzigingen huidige portefeuille</a:t>
                      </a:r>
                      <a:endParaRPr lang="nl-NL" sz="1300" noProof="0">
                        <a:solidFill>
                          <a:schemeClr val="tx1"/>
                        </a:solidFill>
                        <a:effectLst/>
                        <a:latin typeface="+mn-lt"/>
                        <a:ea typeface="Calibri"/>
                        <a:cs typeface="Times New Roman"/>
                      </a:endParaRP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noProof="0">
                          <a:solidFill>
                            <a:schemeClr val="tx1"/>
                          </a:solidFill>
                          <a:effectLst/>
                          <a:latin typeface="+mn-lt"/>
                          <a:ea typeface="Calibri"/>
                          <a:cs typeface="Arial"/>
                        </a:rPr>
                        <a:t>We kopen geen structureel verlies in. Zijn al meer dan 50 jaar in de markt en stabiliteit en duidelijkheid is key. Korte termijn capaciteit via MGA's en buitenlandse partijen komt en gaat. </a:t>
                      </a:r>
                    </a:p>
                    <a:p>
                      <a:pPr marL="742950" marR="0" lvl="1" indent="-285750" algn="l">
                        <a:lnSpc>
                          <a:spcPct val="100000"/>
                        </a:lnSpc>
                        <a:spcBef>
                          <a:spcPts val="0"/>
                        </a:spcBef>
                        <a:spcAft>
                          <a:spcPts val="0"/>
                        </a:spcAft>
                        <a:buClrTx/>
                        <a:buSzTx/>
                        <a:buFont typeface="Wingdings" panose="05000000000000000000" pitchFamily="2" charset="2"/>
                        <a:buChar char="Ø"/>
                      </a:pPr>
                      <a:r>
                        <a:rPr lang="nl-NL" sz="1400" noProof="0">
                          <a:solidFill>
                            <a:schemeClr val="tx1"/>
                          </a:solidFill>
                          <a:effectLst/>
                          <a:latin typeface="+mn-lt"/>
                          <a:ea typeface="Calibri"/>
                          <a:cs typeface="Arial"/>
                        </a:rPr>
                        <a:t>Ivm onrustige wereld kritisch op rejection &amp; delay (o.a. vertraging bij douane).</a:t>
                      </a:r>
                      <a:endParaRPr lang="nl-NL"/>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noProof="0">
                          <a:solidFill>
                            <a:schemeClr val="tx1"/>
                          </a:solidFill>
                          <a:effectLst/>
                          <a:latin typeface="+mn-lt"/>
                          <a:ea typeface="Calibri"/>
                          <a:cs typeface="Arial"/>
                        </a:rPr>
                        <a:t>Geen acceptatie van opzettelijke Cyber/AI (i.v.m. dreiging schip als wapen en platleggen havens) </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a:solidFill>
                            <a:schemeClr val="tx1"/>
                          </a:solidFill>
                          <a:effectLst/>
                          <a:latin typeface="Arial"/>
                          <a:ea typeface="+mn-ea"/>
                          <a:cs typeface="Arial"/>
                        </a:rPr>
                        <a:t>Mogelijke aanpassingen/eisen welke volgen uit de verhardende markt – kritischer op meerjarig matig renderende posten. </a:t>
                      </a:r>
                      <a:endParaRPr lang="nl-NL" sz="1400" noProof="0">
                        <a:solidFill>
                          <a:schemeClr val="tx1"/>
                        </a:solidFill>
                        <a:effectLst/>
                        <a:latin typeface="+mn-lt"/>
                        <a:ea typeface="Calibri"/>
                        <a:cs typeface="Times New Roman"/>
                      </a:endParaRP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noProof="0">
                          <a:solidFill>
                            <a:schemeClr val="tx1"/>
                          </a:solidFill>
                          <a:effectLst/>
                          <a:latin typeface="+mn-lt"/>
                          <a:ea typeface="Calibri"/>
                          <a:cs typeface="Times New Roman"/>
                        </a:rPr>
                        <a:t>Landenbeleid blijft helder: er moet een EU link (of Zwitserland/UK) zijn voor accepteren risico.</a:t>
                      </a:r>
                      <a:endParaRPr lang="nl-NL" sz="1400" b="0" i="0" u="none" strike="noStrike" kern="1200" noProof="0">
                        <a:solidFill>
                          <a:schemeClr val="tx1"/>
                        </a:solidFill>
                        <a:effectLst/>
                        <a:latin typeface="Arial"/>
                        <a:ea typeface="+mn-ea"/>
                        <a:cs typeface="Arial"/>
                      </a:endParaRPr>
                    </a:p>
                    <a:p>
                      <a:pPr marL="742950" lvl="1" indent="-285750" algn="l">
                        <a:buFont typeface="Wingdings" panose="05000000000000000000" pitchFamily="2" charset="2"/>
                        <a:buChar char="Ø"/>
                      </a:pPr>
                      <a:r>
                        <a:rPr lang="nl-NL" sz="1400" b="0" noProof="0">
                          <a:effectLst/>
                          <a:latin typeface="+mn-lt"/>
                          <a:ea typeface="Calibri"/>
                          <a:cs typeface="Arial"/>
                        </a:rPr>
                        <a:t>Voortzetting individuele beoordeling van elke polis bij prolongatie</a:t>
                      </a:r>
                    </a:p>
                    <a:p>
                      <a:pPr marL="742950" lvl="1" indent="-285750" algn="l">
                        <a:buFont typeface="Wingdings" panose="05000000000000000000" pitchFamily="2" charset="2"/>
                        <a:buChar char="Ø"/>
                      </a:pPr>
                      <a:r>
                        <a:rPr lang="nl-NL" sz="1400" b="0" noProof="0">
                          <a:effectLst/>
                          <a:latin typeface="+mn-lt"/>
                          <a:ea typeface="Calibri"/>
                          <a:cs typeface="Arial"/>
                        </a:rPr>
                        <a:t>Focus op datakwaliteit</a:t>
                      </a:r>
                    </a:p>
                    <a:p>
                      <a:pPr marL="742950" lvl="1" indent="-285750" algn="l">
                        <a:buFont typeface="Wingdings" panose="05000000000000000000" pitchFamily="2" charset="2"/>
                        <a:buChar char="Ø"/>
                      </a:pPr>
                      <a:r>
                        <a:rPr lang="nl-NL" sz="1400" b="0" noProof="0">
                          <a:effectLst/>
                          <a:latin typeface="+mn-lt"/>
                          <a:ea typeface="Calibri"/>
                          <a:cs typeface="Arial"/>
                        </a:rPr>
                        <a:t>Internationale posten:</a:t>
                      </a:r>
                    </a:p>
                    <a:p>
                      <a:pPr marL="1200150" lvl="2" indent="-285750" algn="l">
                        <a:buFont typeface="Arial" panose="020B0604020202020204" pitchFamily="34" charset="0"/>
                        <a:buChar char="•"/>
                      </a:pPr>
                      <a:r>
                        <a:rPr lang="nl-NL" sz="1400" b="0" noProof="0">
                          <a:effectLst/>
                          <a:latin typeface="+mn-lt"/>
                          <a:ea typeface="Calibri"/>
                          <a:cs typeface="Arial"/>
                        </a:rPr>
                        <a:t>Alleen via makelaars met een contract in UK, België en Duitsland of Eurapco partners</a:t>
                      </a:r>
                    </a:p>
                    <a:p>
                      <a:pPr marL="1200150" lvl="2" indent="-285750" algn="l">
                        <a:buFont typeface="Arial" panose="020B0604020202020204" pitchFamily="34" charset="0"/>
                        <a:buChar char="•"/>
                      </a:pPr>
                      <a:r>
                        <a:rPr lang="nl-NL" sz="1400" b="0" noProof="0">
                          <a:effectLst/>
                          <a:latin typeface="+mn-lt"/>
                          <a:ea typeface="Calibri"/>
                          <a:cs typeface="Arial"/>
                        </a:rPr>
                        <a:t>Risico’s die we niet zelf accepteren, accepteren we ook niet voor re-cedering (nieuwe posten)</a:t>
                      </a:r>
                    </a:p>
                    <a:p>
                      <a:pPr marL="1200150" lvl="2" indent="-285750" algn="l">
                        <a:buFont typeface="Arial" panose="020B0604020202020204" pitchFamily="34" charset="0"/>
                        <a:buChar char="•"/>
                      </a:pPr>
                      <a:r>
                        <a:rPr lang="nl-NL" sz="1400" b="0" noProof="0">
                          <a:effectLst/>
                          <a:latin typeface="+mn-lt"/>
                          <a:ea typeface="Calibri"/>
                          <a:cs typeface="Arial"/>
                        </a:rPr>
                        <a:t>Ook hier moet worden voldaan aan UBO en buiten EER checks, ESG etc. </a:t>
                      </a:r>
                    </a:p>
                    <a:p>
                      <a:pPr marL="742950" lvl="1" indent="-285750" algn="l">
                        <a:buFont typeface="Wingdings" panose="05000000000000000000" pitchFamily="2" charset="2"/>
                        <a:buChar char="Ø"/>
                      </a:pPr>
                      <a:r>
                        <a:rPr lang="nl-NL" sz="1400" b="0" noProof="0">
                          <a:effectLst/>
                          <a:latin typeface="+mn-lt"/>
                          <a:ea typeface="Calibri"/>
                          <a:cs typeface="Arial"/>
                        </a:rPr>
                        <a:t>Doorgaan aanpassing voorwaarden m.b.t. nieuwe G23 (diefstal/digitale platformen), 5-power clause </a:t>
                      </a:r>
                    </a:p>
                    <a:p>
                      <a:pPr marL="742950" lvl="1" indent="-285750" algn="l">
                        <a:buFont typeface="Wingdings" panose="05000000000000000000" pitchFamily="2" charset="2"/>
                        <a:buChar char="Ø"/>
                      </a:pPr>
                      <a:endParaRPr lang="nl-NL" sz="1400" b="0" noProof="0">
                        <a:effectLst/>
                        <a:latin typeface="+mn-lt"/>
                        <a:ea typeface="Calibri"/>
                        <a:cs typeface="Arial"/>
                      </a:endParaRPr>
                    </a:p>
                  </a:txBody>
                  <a:tcPr marL="112984" marR="112984" marT="0" marB="0">
                    <a:lnL>
                      <a:noFill/>
                    </a:lnL>
                    <a:lnR>
                      <a:noFill/>
                    </a:lnR>
                    <a:lnT>
                      <a:noFill/>
                    </a:lnT>
                    <a:lnB>
                      <a:noFill/>
                    </a:lnB>
                  </a:tcPr>
                </a:tc>
                <a:extLst>
                  <a:ext uri="{0D108BD9-81ED-4DB2-BD59-A6C34878D82A}">
                    <a16:rowId xmlns:a16="http://schemas.microsoft.com/office/drawing/2014/main" val="698990937"/>
                  </a:ext>
                </a:extLst>
              </a:tr>
              <a:tr h="3238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400" noProof="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2591473662"/>
                  </a:ext>
                </a:extLst>
              </a:tr>
            </a:tbl>
          </a:graphicData>
        </a:graphic>
      </p:graphicFrame>
    </p:spTree>
    <p:extLst>
      <p:ext uri="{BB962C8B-B14F-4D97-AF65-F5344CB8AC3E}">
        <p14:creationId xmlns:p14="http://schemas.microsoft.com/office/powerpoint/2010/main" val="123379296"/>
      </p:ext>
    </p:extLst>
  </p:cSld>
  <p:clrMapOvr>
    <a:masterClrMapping/>
  </p:clrMapOvr>
</p:sld>
</file>

<file path=ppt/theme/theme1.xml><?xml version="1.0" encoding="utf-8"?>
<a:theme xmlns:a="http://schemas.openxmlformats.org/drawingml/2006/main" name="Avero Achmea Sjabloon_EXTERN _2013_def 0403">
  <a:themeElements>
    <a:clrScheme name="">
      <a:dk1>
        <a:srgbClr val="555555"/>
      </a:dk1>
      <a:lt1>
        <a:srgbClr val="F0F0F0"/>
      </a:lt1>
      <a:dk2>
        <a:srgbClr val="FFFFFF"/>
      </a:dk2>
      <a:lt2>
        <a:srgbClr val="000000"/>
      </a:lt2>
      <a:accent1>
        <a:srgbClr val="CD3214"/>
      </a:accent1>
      <a:accent2>
        <a:srgbClr val="BFBFBF"/>
      </a:accent2>
      <a:accent3>
        <a:srgbClr val="F6F6F6"/>
      </a:accent3>
      <a:accent4>
        <a:srgbClr val="474747"/>
      </a:accent4>
      <a:accent5>
        <a:srgbClr val="E3ADAA"/>
      </a:accent5>
      <a:accent6>
        <a:srgbClr val="ADADAD"/>
      </a:accent6>
      <a:hlink>
        <a:srgbClr val="D48C82"/>
      </a:hlink>
      <a:folHlink>
        <a:srgbClr val="555555"/>
      </a:folHlink>
    </a:clrScheme>
    <a:fontScheme name="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ge presentatie 13">
        <a:dk1>
          <a:srgbClr val="555555"/>
        </a:dk1>
        <a:lt1>
          <a:srgbClr val="FFFFFF"/>
        </a:lt1>
        <a:dk2>
          <a:srgbClr val="FFF9F7"/>
        </a:dk2>
        <a:lt2>
          <a:srgbClr val="000000"/>
        </a:lt2>
        <a:accent1>
          <a:srgbClr val="CD3214"/>
        </a:accent1>
        <a:accent2>
          <a:srgbClr val="6D6D6D"/>
        </a:accent2>
        <a:accent3>
          <a:srgbClr val="FFFFFF"/>
        </a:accent3>
        <a:accent4>
          <a:srgbClr val="474747"/>
        </a:accent4>
        <a:accent5>
          <a:srgbClr val="E3ADAA"/>
        </a:accent5>
        <a:accent6>
          <a:srgbClr val="626262"/>
        </a:accent6>
        <a:hlink>
          <a:srgbClr val="D19C92"/>
        </a:hlink>
        <a:folHlink>
          <a:srgbClr val="F0F0F0"/>
        </a:folHlink>
      </a:clrScheme>
      <a:clrMap bg1="lt1" tx1="dk1" bg2="lt2" tx2="dk2" accent1="accent1" accent2="accent2" accent3="accent3" accent4="accent4" accent5="accent5" accent6="accent6" hlink="hlink" folHlink="folHlink"/>
    </a:extraClrScheme>
    <a:extraClrScheme>
      <a:clrScheme name="Lege presentatie 14">
        <a:dk1>
          <a:srgbClr val="555555"/>
        </a:dk1>
        <a:lt1>
          <a:srgbClr val="F0F0F0"/>
        </a:lt1>
        <a:dk2>
          <a:srgbClr val="FFFFFF"/>
        </a:dk2>
        <a:lt2>
          <a:srgbClr val="000000"/>
        </a:lt2>
        <a:accent1>
          <a:srgbClr val="CD3214"/>
        </a:accent1>
        <a:accent2>
          <a:srgbClr val="BFBFBF"/>
        </a:accent2>
        <a:accent3>
          <a:srgbClr val="F6F6F6"/>
        </a:accent3>
        <a:accent4>
          <a:srgbClr val="474747"/>
        </a:accent4>
        <a:accent5>
          <a:srgbClr val="E3ADAA"/>
        </a:accent5>
        <a:accent6>
          <a:srgbClr val="ADADAD"/>
        </a:accent6>
        <a:hlink>
          <a:srgbClr val="555555"/>
        </a:hlink>
        <a:folHlink>
          <a:srgbClr val="D48C82"/>
        </a:folHlink>
      </a:clrScheme>
      <a:clrMap bg1="lt1" tx1="dk1" bg2="lt2" tx2="dk2" accent1="accent1" accent2="accent2" accent3="accent3" accent4="accent4" accent5="accent5" accent6="accent6" hlink="hlink" folHlink="folHlink"/>
    </a:extraClrScheme>
    <a:extraClrScheme>
      <a:clrScheme name="Lege presentatie 15">
        <a:dk1>
          <a:srgbClr val="555555"/>
        </a:dk1>
        <a:lt1>
          <a:srgbClr val="F0F0F0"/>
        </a:lt1>
        <a:dk2>
          <a:srgbClr val="FFF9F7"/>
        </a:dk2>
        <a:lt2>
          <a:srgbClr val="000000"/>
        </a:lt2>
        <a:accent1>
          <a:srgbClr val="CD3214"/>
        </a:accent1>
        <a:accent2>
          <a:srgbClr val="6D6D6D"/>
        </a:accent2>
        <a:accent3>
          <a:srgbClr val="F6F6F6"/>
        </a:accent3>
        <a:accent4>
          <a:srgbClr val="474747"/>
        </a:accent4>
        <a:accent5>
          <a:srgbClr val="E3ADAA"/>
        </a:accent5>
        <a:accent6>
          <a:srgbClr val="626262"/>
        </a:accent6>
        <a:hlink>
          <a:srgbClr val="555555"/>
        </a:hlink>
        <a:folHlink>
          <a:srgbClr val="D48C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f9aa9e-e8f3-45de-88e7-c7622bf708d6" xsi:nil="true"/>
    <lcf76f155ced4ddcb4097134ff3c332f xmlns="e22f39ac-772f-4d0e-b5aa-ed7729b9f1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CD6DF02FAACB4394681F4621FB4AD6" ma:contentTypeVersion="16" ma:contentTypeDescription="Een nieuw document maken." ma:contentTypeScope="" ma:versionID="15be079fbddc29bd55dc3348c3214192">
  <xsd:schema xmlns:xsd="http://www.w3.org/2001/XMLSchema" xmlns:xs="http://www.w3.org/2001/XMLSchema" xmlns:p="http://schemas.microsoft.com/office/2006/metadata/properties" xmlns:ns2="e22f39ac-772f-4d0e-b5aa-ed7729b9f1d5" xmlns:ns3="3ef9aa9e-e8f3-45de-88e7-c7622bf708d6" targetNamespace="http://schemas.microsoft.com/office/2006/metadata/properties" ma:root="true" ma:fieldsID="1b99a502f769d3c1df43e637255f0dd9" ns2:_="" ns3:_="">
    <xsd:import namespace="e22f39ac-772f-4d0e-b5aa-ed7729b9f1d5"/>
    <xsd:import namespace="3ef9aa9e-e8f3-45de-88e7-c7622bf708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f39ac-772f-4d0e-b5aa-ed7729b9f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f9aa9e-e8f3-45de-88e7-c7622bf708d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c2c25a6-e565-492c-a276-cb76fabd3e54}" ma:internalName="TaxCatchAll" ma:showField="CatchAllData" ma:web="3ef9aa9e-e8f3-45de-88e7-c7622bf708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B28ED-4096-41C4-8A71-FC23F7F7B1E8}">
  <ds:schemaRefs>
    <ds:schemaRef ds:uri="9af2cfbb-0ed3-437a-9226-9815d7768c68"/>
    <ds:schemaRef ds:uri="bdd61f0c-b181-4103-b1bd-da1e5a68df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4A0BCC-A3DB-4AE1-BBDF-2D8A66DE93E3}">
  <ds:schemaRefs>
    <ds:schemaRef ds:uri="http://schemas.microsoft.com/sharepoint/v3/contenttype/forms"/>
  </ds:schemaRefs>
</ds:datastoreItem>
</file>

<file path=customXml/itemProps3.xml><?xml version="1.0" encoding="utf-8"?>
<ds:datastoreItem xmlns:ds="http://schemas.openxmlformats.org/officeDocument/2006/customXml" ds:itemID="{ABBBA611-83D2-451B-93C9-55335A552F86}"/>
</file>

<file path=docProps/app.xml><?xml version="1.0" encoding="utf-8"?>
<Properties xmlns="http://schemas.openxmlformats.org/officeDocument/2006/extended-properties" xmlns:vt="http://schemas.openxmlformats.org/officeDocument/2006/docPropsVTypes">
  <Template>Avero Achmea Sjabloon_EXTERN _2013_def 0403</Template>
  <Application>Microsoft Office PowerPoint</Application>
  <PresentationFormat>On-screen Show (4:3)</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Avero Achmea Sjabloon_EXTERN _2013_def 0403</vt:lpstr>
      <vt:lpstr> Contouren beleid renewal 2026-2027</vt:lpstr>
      <vt:lpstr>PowerPoint Presentation</vt:lpstr>
      <vt:lpstr>PowerPoint Presentation</vt:lpstr>
      <vt:lpstr>PowerPoint Presentation</vt:lpstr>
      <vt:lpstr>PowerPoint Presentation</vt:lpstr>
      <vt:lpstr>PowerPoint Presentation</vt:lpstr>
      <vt:lpstr>PowerPoint Presentation</vt:lpstr>
    </vt:vector>
  </TitlesOfParts>
  <Company>ACHMEA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Scherp kiezen Co Assurantiën</dc:title>
  <dc:creator>Huisman, A (Anita)</dc:creator>
  <cp:revision>28</cp:revision>
  <cp:lastPrinted>2016-11-08T13:32:49Z</cp:lastPrinted>
  <dcterms:created xsi:type="dcterms:W3CDTF">2016-11-01T10:26:35Z</dcterms:created>
  <dcterms:modified xsi:type="dcterms:W3CDTF">2026-06-30T13:51:35Z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0x010100B9CD6DF02FAACB4394681F4621FB4AD6</vt:lpwstr>
  </property>
  <property fmtid="{D5CDD505-2E9C-101B-9397-08002B2CF9AE}" pid="3" name="MSIP_Label_379095c1-d701-4a85-9aa0-f5019a9a0475_Enabled">
    <vt:lpwstr>true</vt:lpwstr>
  </property>
  <property fmtid="{D5CDD505-2E9C-101B-9397-08002B2CF9AE}" pid="4" name="MSIP_Label_379095c1-d701-4a85-9aa0-f5019a9a0475_SetDate">
    <vt:lpwstr>2025-06-03T09:59:38Z</vt:lpwstr>
  </property>
  <property fmtid="{D5CDD505-2E9C-101B-9397-08002B2CF9AE}" pid="5" name="MSIP_Label_379095c1-d701-4a85-9aa0-f5019a9a0475_Method">
    <vt:lpwstr>Privileged</vt:lpwstr>
  </property>
  <property fmtid="{D5CDD505-2E9C-101B-9397-08002B2CF9AE}" pid="6" name="MSIP_Label_379095c1-d701-4a85-9aa0-f5019a9a0475_Name">
    <vt:lpwstr>Vertrouwelijk</vt:lpwstr>
  </property>
  <property fmtid="{D5CDD505-2E9C-101B-9397-08002B2CF9AE}" pid="7" name="MSIP_Label_379095c1-d701-4a85-9aa0-f5019a9a0475_SiteId">
    <vt:lpwstr>c37ef212-d4a3-44b6-92df-0d1dff85604f</vt:lpwstr>
  </property>
  <property fmtid="{D5CDD505-2E9C-101B-9397-08002B2CF9AE}" pid="8" name="MSIP_Label_379095c1-d701-4a85-9aa0-f5019a9a0475_ActionId">
    <vt:lpwstr>a657bd8c-7420-44a0-9450-41305010e026</vt:lpwstr>
  </property>
  <property fmtid="{D5CDD505-2E9C-101B-9397-08002B2CF9AE}" pid="9" name="MSIP_Label_379095c1-d701-4a85-9aa0-f5019a9a0475_ContentBits">
    <vt:lpwstr>0</vt:lpwstr>
  </property>
  <property fmtid="{D5CDD505-2E9C-101B-9397-08002B2CF9AE}" pid="10" name="MSIP_Label_379095c1-d701-4a85-9aa0-f5019a9a0475_Tag">
    <vt:lpwstr>10, 0, 1, 1</vt:lpwstr>
  </property>
</Properties>
</file>